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17"/>
  </p:notesMasterIdLst>
  <p:sldIdLst>
    <p:sldId id="413" r:id="rId5"/>
    <p:sldId id="417" r:id="rId6"/>
    <p:sldId id="429" r:id="rId7"/>
    <p:sldId id="465" r:id="rId8"/>
    <p:sldId id="485" r:id="rId9"/>
    <p:sldId id="500" r:id="rId10"/>
    <p:sldId id="502" r:id="rId11"/>
    <p:sldId id="482" r:id="rId12"/>
    <p:sldId id="503" r:id="rId13"/>
    <p:sldId id="504" r:id="rId14"/>
    <p:sldId id="505" r:id="rId15"/>
    <p:sldId id="50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4A9EEF-58C6-4F2F-9265-15F9063F936E}" v="1" dt="2024-09-17T15:03:35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1503" autoAdjust="0"/>
  </p:normalViewPr>
  <p:slideViewPr>
    <p:cSldViewPr snapToGrid="0">
      <p:cViewPr varScale="1">
        <p:scale>
          <a:sx n="75" d="100"/>
          <a:sy n="75" d="100"/>
        </p:scale>
        <p:origin x="1037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505e747c-87be-44c0-94c2-fc4c31a873c1" providerId="ADAL" clId="{EF1E385D-B9BA-40A8-AF97-F9B15BE7955F}"/>
    <pc:docChg chg="undo redo custSel addSld delSld modSld addSection delSection">
      <pc:chgData name="Shafer, Ethan H MAJ" userId="505e747c-87be-44c0-94c2-fc4c31a873c1" providerId="ADAL" clId="{EF1E385D-B9BA-40A8-AF97-F9B15BE7955F}" dt="2024-07-26T23:21:59.173" v="3269" actId="20577"/>
      <pc:docMkLst>
        <pc:docMk/>
      </pc:docMkLst>
      <pc:sldChg chg="modSp mod">
        <pc:chgData name="Shafer, Ethan H MAJ" userId="505e747c-87be-44c0-94c2-fc4c31a873c1" providerId="ADAL" clId="{EF1E385D-B9BA-40A8-AF97-F9B15BE7955F}" dt="2024-07-24T01:49:43.226" v="1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F1E385D-B9BA-40A8-AF97-F9B15BE7955F}" dt="2024-07-24T01:49:43.226" v="1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EF1E385D-B9BA-40A8-AF97-F9B15BE7955F}" dt="2024-07-24T23:28:16.984" v="159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F1E385D-B9BA-40A8-AF97-F9B15BE7955F}" dt="2024-07-24T23:28:16.984" v="159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 modAnim chgLayout">
        <pc:chgData name="Shafer, Ethan H MAJ" userId="505e747c-87be-44c0-94c2-fc4c31a873c1" providerId="ADAL" clId="{EF1E385D-B9BA-40A8-AF97-F9B15BE7955F}" dt="2024-07-26T22:56:44.276" v="2803" actId="1076"/>
        <pc:sldMkLst>
          <pc:docMk/>
          <pc:sldMk cId="3278906587" sldId="465"/>
        </pc:sldMkLst>
        <pc:spChg chg="mod or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EF1E385D-B9BA-40A8-AF97-F9B15BE7955F}" dt="2024-07-24T23:50:59.183" v="173" actId="20577"/>
          <ac:spMkLst>
            <pc:docMk/>
            <pc:sldMk cId="3278906587" sldId="465"/>
            <ac:spMk id="5" creationId="{84513F9A-D31B-C34A-B127-BD7A5DF0C4D1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6" creationId="{DF7EAB77-FB74-FD77-3325-9B05AFA2D79A}"/>
          </ac:spMkLst>
        </pc:spChg>
        <pc:spChg chg="mod ord">
          <ac:chgData name="Shafer, Ethan H MAJ" userId="505e747c-87be-44c0-94c2-fc4c31a873c1" providerId="ADAL" clId="{EF1E385D-B9BA-40A8-AF97-F9B15BE7955F}" dt="2024-07-26T22:56:33.357" v="2785" actId="20577"/>
          <ac:spMkLst>
            <pc:docMk/>
            <pc:sldMk cId="3278906587" sldId="465"/>
            <ac:spMk id="7" creationId="{ADA6B4EE-0AF8-8FA8-DB3F-D8F7D6392C77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8" creationId="{BCA09AC7-6187-4357-6CCE-E9F5181CF1CD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9" creationId="{49130386-4EB6-C076-84B4-365B21B27CF9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10" creationId="{B6A20DA3-5CF8-198D-EF03-245262A84FF1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11" creationId="{A4C22A3A-92C6-05FE-B7BD-4E73F89763A5}"/>
          </ac:spMkLst>
        </pc:spChg>
        <pc:spChg chg="add">
          <ac:chgData name="Shafer, Ethan H MAJ" userId="505e747c-87be-44c0-94c2-fc4c31a873c1" providerId="ADAL" clId="{EF1E385D-B9BA-40A8-AF97-F9B15BE7955F}" dt="2024-07-24T23:58:58.485" v="212"/>
          <ac:spMkLst>
            <pc:docMk/>
            <pc:sldMk cId="3278906587" sldId="465"/>
            <ac:spMk id="12" creationId="{7AC613F6-1163-285E-9B74-986BBDBB0DCE}"/>
          </ac:spMkLst>
        </pc:spChg>
        <pc:spChg chg="add">
          <ac:chgData name="Shafer, Ethan H MAJ" userId="505e747c-87be-44c0-94c2-fc4c31a873c1" providerId="ADAL" clId="{EF1E385D-B9BA-40A8-AF97-F9B15BE7955F}" dt="2024-07-24T23:59:00.994" v="213"/>
          <ac:spMkLst>
            <pc:docMk/>
            <pc:sldMk cId="3278906587" sldId="465"/>
            <ac:spMk id="13" creationId="{791D4C24-668C-B92C-8338-8E4E868E9423}"/>
          </ac:spMkLst>
        </pc:spChg>
        <pc:spChg chg="add mod">
          <ac:chgData name="Shafer, Ethan H MAJ" userId="505e747c-87be-44c0-94c2-fc4c31a873c1" providerId="ADAL" clId="{EF1E385D-B9BA-40A8-AF97-F9B15BE7955F}" dt="2024-07-26T22:56:37.760" v="2794" actId="20577"/>
          <ac:spMkLst>
            <pc:docMk/>
            <pc:sldMk cId="3278906587" sldId="465"/>
            <ac:spMk id="14" creationId="{D93B39BA-ECDD-E32D-D518-A6B7F46E91A1}"/>
          </ac:spMkLst>
        </pc:spChg>
        <pc:spChg chg="add mod">
          <ac:chgData name="Shafer, Ethan H MAJ" userId="505e747c-87be-44c0-94c2-fc4c31a873c1" providerId="ADAL" clId="{EF1E385D-B9BA-40A8-AF97-F9B15BE7955F}" dt="2024-07-26T22:56:40.360" v="2802" actId="20577"/>
          <ac:spMkLst>
            <pc:docMk/>
            <pc:sldMk cId="3278906587" sldId="465"/>
            <ac:spMk id="15" creationId="{DA7EAFE2-71A1-A9B2-5334-DF176FE3D5F2}"/>
          </ac:spMkLst>
        </pc:spChg>
        <pc:spChg chg="add mod">
          <ac:chgData name="Shafer, Ethan H MAJ" userId="505e747c-87be-44c0-94c2-fc4c31a873c1" providerId="ADAL" clId="{EF1E385D-B9BA-40A8-AF97-F9B15BE7955F}" dt="2024-07-26T22:56:44.276" v="2803" actId="1076"/>
          <ac:spMkLst>
            <pc:docMk/>
            <pc:sldMk cId="3278906587" sldId="465"/>
            <ac:spMk id="16" creationId="{E292BA75-3EB7-338D-4469-FE5268BCC6E9}"/>
          </ac:spMkLst>
        </pc:spChg>
      </pc:sldChg>
      <pc:sldChg chg="del">
        <pc:chgData name="Shafer, Ethan H MAJ" userId="505e747c-87be-44c0-94c2-fc4c31a873c1" providerId="ADAL" clId="{EF1E385D-B9BA-40A8-AF97-F9B15BE7955F}" dt="2024-07-25T01:08:53.793" v="705" actId="47"/>
        <pc:sldMkLst>
          <pc:docMk/>
          <pc:sldMk cId="1957553010" sldId="470"/>
        </pc:sldMkLst>
      </pc:sldChg>
      <pc:sldChg chg="modSp mod">
        <pc:chgData name="Shafer, Ethan H MAJ" userId="505e747c-87be-44c0-94c2-fc4c31a873c1" providerId="ADAL" clId="{EF1E385D-B9BA-40A8-AF97-F9B15BE7955F}" dt="2024-07-26T23:21:27.760" v="3255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EF1E385D-B9BA-40A8-AF97-F9B15BE7955F}" dt="2024-07-26T23:21:27.760" v="3255" actId="20577"/>
          <ac:spMkLst>
            <pc:docMk/>
            <pc:sldMk cId="3548741993" sldId="482"/>
            <ac:spMk id="7" creationId="{ADA6B4EE-0AF8-8FA8-DB3F-D8F7D6392C77}"/>
          </ac:spMkLst>
        </pc:spChg>
      </pc:sldChg>
      <pc:sldChg chg="addSp delSp modSp mod modClrScheme chgLayout">
        <pc:chgData name="Shafer, Ethan H MAJ" userId="505e747c-87be-44c0-94c2-fc4c31a873c1" providerId="ADAL" clId="{EF1E385D-B9BA-40A8-AF97-F9B15BE7955F}" dt="2024-07-25T01:45:23.179" v="2001" actId="20577"/>
        <pc:sldMkLst>
          <pc:docMk/>
          <pc:sldMk cId="298309527" sldId="485"/>
        </pc:sldMkLst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2" creationId="{64BC55FC-29F0-5D94-66D4-6AAE04D692E7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3" creationId="{878AD29C-860E-EC64-8202-1BC55F1D9135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7" creationId="{9E6F4282-AFCF-ACAA-32AB-9B291C8F9527}"/>
          </ac:spMkLst>
        </pc:spChg>
        <pc:spChg chg="add del mod ord">
          <ac:chgData name="Shafer, Ethan H MAJ" userId="505e747c-87be-44c0-94c2-fc4c31a873c1" providerId="ADAL" clId="{EF1E385D-B9BA-40A8-AF97-F9B15BE7955F}" dt="2024-07-25T01:45:23.179" v="2001" actId="20577"/>
          <ac:spMkLst>
            <pc:docMk/>
            <pc:sldMk cId="298309527" sldId="485"/>
            <ac:spMk id="8" creationId="{D94F4881-75A0-0486-F27D-616527609721}"/>
          </ac:spMkLst>
        </pc:spChg>
        <pc:spChg chg="add del 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9" creationId="{AFE07D9D-59E1-7E40-B0BA-BF8C2AFCF986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0" creationId="{02402B61-15A5-16CB-6C7D-E8408DBE4983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1" creationId="{8A45D4DE-5BC8-C7A2-FC52-0A19FC725229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2" creationId="{F6054B6E-FEF6-0E8A-9B92-B0FCF510D9B6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3" creationId="{396FBAD0-C679-3063-48B6-6E6C8D272B08}"/>
          </ac:spMkLst>
        </pc:spChg>
        <pc:spChg chg="add del mod ord">
          <ac:chgData name="Shafer, Ethan H MAJ" userId="505e747c-87be-44c0-94c2-fc4c31a873c1" providerId="ADAL" clId="{EF1E385D-B9BA-40A8-AF97-F9B15BE7955F}" dt="2024-07-25T00:02:50.456" v="442" actId="700"/>
          <ac:spMkLst>
            <pc:docMk/>
            <pc:sldMk cId="298309527" sldId="485"/>
            <ac:spMk id="14" creationId="{BFD1D4B6-5CC7-51C1-5287-257CB0B305BA}"/>
          </ac:spMkLst>
        </pc:spChg>
      </pc:sldChg>
      <pc:sldChg chg="del">
        <pc:chgData name="Shafer, Ethan H MAJ" userId="505e747c-87be-44c0-94c2-fc4c31a873c1" providerId="ADAL" clId="{EF1E385D-B9BA-40A8-AF97-F9B15BE7955F}" dt="2024-07-25T00:34:22.823" v="702" actId="47"/>
        <pc:sldMkLst>
          <pc:docMk/>
          <pc:sldMk cId="1268732251" sldId="495"/>
        </pc:sldMkLst>
      </pc:sldChg>
      <pc:sldChg chg="del">
        <pc:chgData name="Shafer, Ethan H MAJ" userId="505e747c-87be-44c0-94c2-fc4c31a873c1" providerId="ADAL" clId="{EF1E385D-B9BA-40A8-AF97-F9B15BE7955F}" dt="2024-07-25T00:34:24.773" v="703" actId="47"/>
        <pc:sldMkLst>
          <pc:docMk/>
          <pc:sldMk cId="1830518336" sldId="496"/>
        </pc:sldMkLst>
      </pc:sldChg>
      <pc:sldChg chg="del">
        <pc:chgData name="Shafer, Ethan H MAJ" userId="505e747c-87be-44c0-94c2-fc4c31a873c1" providerId="ADAL" clId="{EF1E385D-B9BA-40A8-AF97-F9B15BE7955F}" dt="2024-07-25T01:08:55.983" v="707" actId="47"/>
        <pc:sldMkLst>
          <pc:docMk/>
          <pc:sldMk cId="3303075245" sldId="497"/>
        </pc:sldMkLst>
      </pc:sldChg>
      <pc:sldChg chg="del">
        <pc:chgData name="Shafer, Ethan H MAJ" userId="505e747c-87be-44c0-94c2-fc4c31a873c1" providerId="ADAL" clId="{EF1E385D-B9BA-40A8-AF97-F9B15BE7955F}" dt="2024-07-25T01:08:55.043" v="706" actId="47"/>
        <pc:sldMkLst>
          <pc:docMk/>
          <pc:sldMk cId="2917846909" sldId="498"/>
        </pc:sldMkLst>
      </pc:sldChg>
      <pc:sldChg chg="add del">
        <pc:chgData name="Shafer, Ethan H MAJ" userId="505e747c-87be-44c0-94c2-fc4c31a873c1" providerId="ADAL" clId="{EF1E385D-B9BA-40A8-AF97-F9B15BE7955F}" dt="2024-07-25T02:29:37.369" v="2026" actId="47"/>
        <pc:sldMkLst>
          <pc:docMk/>
          <pc:sldMk cId="3642114706" sldId="499"/>
        </pc:sldMkLst>
      </pc:sldChg>
      <pc:sldChg chg="modSp new mod">
        <pc:chgData name="Shafer, Ethan H MAJ" userId="505e747c-87be-44c0-94c2-fc4c31a873c1" providerId="ADAL" clId="{EF1E385D-B9BA-40A8-AF97-F9B15BE7955F}" dt="2024-07-26T22:57:18.575" v="2849" actId="27636"/>
        <pc:sldMkLst>
          <pc:docMk/>
          <pc:sldMk cId="1601706602" sldId="500"/>
        </pc:sldMkLst>
        <pc:spChg chg="mod">
          <ac:chgData name="Shafer, Ethan H MAJ" userId="505e747c-87be-44c0-94c2-fc4c31a873c1" providerId="ADAL" clId="{EF1E385D-B9BA-40A8-AF97-F9B15BE7955F}" dt="2024-07-25T01:09:08.929" v="726" actId="20577"/>
          <ac:spMkLst>
            <pc:docMk/>
            <pc:sldMk cId="1601706602" sldId="500"/>
            <ac:spMk id="2" creationId="{62D165FA-F593-BF8F-C473-08ECD86B611F}"/>
          </ac:spMkLst>
        </pc:spChg>
        <pc:spChg chg="mod">
          <ac:chgData name="Shafer, Ethan H MAJ" userId="505e747c-87be-44c0-94c2-fc4c31a873c1" providerId="ADAL" clId="{EF1E385D-B9BA-40A8-AF97-F9B15BE7955F}" dt="2024-07-26T22:57:18.575" v="2849" actId="27636"/>
          <ac:spMkLst>
            <pc:docMk/>
            <pc:sldMk cId="1601706602" sldId="500"/>
            <ac:spMk id="3" creationId="{FC7F9983-4CF2-D79B-6BA9-8CE191749D6B}"/>
          </ac:spMkLst>
        </pc:spChg>
      </pc:sldChg>
      <pc:sldChg chg="modSp new del mod">
        <pc:chgData name="Shafer, Ethan H MAJ" userId="505e747c-87be-44c0-94c2-fc4c31a873c1" providerId="ADAL" clId="{EF1E385D-B9BA-40A8-AF97-F9B15BE7955F}" dt="2024-07-25T01:44:28.961" v="1937" actId="47"/>
        <pc:sldMkLst>
          <pc:docMk/>
          <pc:sldMk cId="17183207" sldId="501"/>
        </pc:sldMkLst>
        <pc:spChg chg="mod">
          <ac:chgData name="Shafer, Ethan H MAJ" userId="505e747c-87be-44c0-94c2-fc4c31a873c1" providerId="ADAL" clId="{EF1E385D-B9BA-40A8-AF97-F9B15BE7955F}" dt="2024-07-25T01:12:16.567" v="920" actId="20577"/>
          <ac:spMkLst>
            <pc:docMk/>
            <pc:sldMk cId="17183207" sldId="501"/>
            <ac:spMk id="2" creationId="{5F4DE856-133C-DCB3-B5FB-72F37D2B33C3}"/>
          </ac:spMkLst>
        </pc:spChg>
      </pc:sldChg>
      <pc:sldChg chg="addSp delSp modSp new mod modClrScheme modShow chgLayout">
        <pc:chgData name="Shafer, Ethan H MAJ" userId="505e747c-87be-44c0-94c2-fc4c31a873c1" providerId="ADAL" clId="{EF1E385D-B9BA-40A8-AF97-F9B15BE7955F}" dt="2024-07-25T01:44:05.654" v="1936" actId="20577"/>
        <pc:sldMkLst>
          <pc:docMk/>
          <pc:sldMk cId="2793751340" sldId="502"/>
        </pc:sldMkLst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2" creationId="{E5B2F1CC-CEBB-4B1F-A2CB-E2E68733B163}"/>
          </ac:spMkLst>
        </pc:spChg>
        <pc:spChg chg="del mod ord">
          <ac:chgData name="Shafer, Ethan H MAJ" userId="505e747c-87be-44c0-94c2-fc4c31a873c1" providerId="ADAL" clId="{EF1E385D-B9BA-40A8-AF97-F9B15BE7955F}" dt="2024-07-25T01:31:25.693" v="1111" actId="700"/>
          <ac:spMkLst>
            <pc:docMk/>
            <pc:sldMk cId="2793751340" sldId="502"/>
            <ac:spMk id="3" creationId="{B4ECEC80-01EE-DE94-CB03-EE1A04DF1263}"/>
          </ac:spMkLst>
        </pc:spChg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4" creationId="{539CF512-B55C-C385-B29E-85E9347DAAA1}"/>
          </ac:spMkLst>
        </pc:spChg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5" creationId="{B7B54356-01CB-0010-19CC-38CD4933F4BF}"/>
          </ac:spMkLst>
        </pc:spChg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6" creationId="{FBCDD29D-6C2F-7726-7E47-E9A4CCCBDA04}"/>
          </ac:spMkLst>
        </pc:spChg>
        <pc:spChg chg="add del 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7" creationId="{6809A845-B795-450C-841F-AC78875D602D}"/>
          </ac:spMkLst>
        </pc:spChg>
        <pc:spChg chg="add del 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8" creationId="{FC517210-E1F9-5ECE-709C-A0D84E4688FE}"/>
          </ac:spMkLst>
        </pc:spChg>
        <pc:spChg chg="add mod ord">
          <ac:chgData name="Shafer, Ethan H MAJ" userId="505e747c-87be-44c0-94c2-fc4c31a873c1" providerId="ADAL" clId="{EF1E385D-B9BA-40A8-AF97-F9B15BE7955F}" dt="2024-07-25T01:31:45.074" v="1151" actId="20577"/>
          <ac:spMkLst>
            <pc:docMk/>
            <pc:sldMk cId="2793751340" sldId="502"/>
            <ac:spMk id="9" creationId="{5380475B-6EC8-1CCD-866E-743EF2D24EF0}"/>
          </ac:spMkLst>
        </pc:spChg>
        <pc:spChg chg="add mod ord">
          <ac:chgData name="Shafer, Ethan H MAJ" userId="505e747c-87be-44c0-94c2-fc4c31a873c1" providerId="ADAL" clId="{EF1E385D-B9BA-40A8-AF97-F9B15BE7955F}" dt="2024-07-25T01:44:04.689" v="1926" actId="27636"/>
          <ac:spMkLst>
            <pc:docMk/>
            <pc:sldMk cId="2793751340" sldId="502"/>
            <ac:spMk id="10" creationId="{8132E8D3-B127-CD0E-A3EF-B160B788D318}"/>
          </ac:spMkLst>
        </pc:spChg>
        <pc:spChg chg="add mod ord">
          <ac:chgData name="Shafer, Ethan H MAJ" userId="505e747c-87be-44c0-94c2-fc4c31a873c1" providerId="ADAL" clId="{EF1E385D-B9BA-40A8-AF97-F9B15BE7955F}" dt="2024-07-25T01:31:49.774" v="1175" actId="20577"/>
          <ac:spMkLst>
            <pc:docMk/>
            <pc:sldMk cId="2793751340" sldId="502"/>
            <ac:spMk id="11" creationId="{D301A07A-F288-39AA-67DE-91A68291E156}"/>
          </ac:spMkLst>
        </pc:spChg>
        <pc:spChg chg="add mod ord">
          <ac:chgData name="Shafer, Ethan H MAJ" userId="505e747c-87be-44c0-94c2-fc4c31a873c1" providerId="ADAL" clId="{EF1E385D-B9BA-40A8-AF97-F9B15BE7955F}" dt="2024-07-25T01:44:05.654" v="1936" actId="20577"/>
          <ac:spMkLst>
            <pc:docMk/>
            <pc:sldMk cId="2793751340" sldId="502"/>
            <ac:spMk id="12" creationId="{C31EECBC-354C-97BF-6B35-4F04D57880F4}"/>
          </ac:spMkLst>
        </pc:spChg>
      </pc:sldChg>
      <pc:sldChg chg="addSp delSp modSp add mod delAnim chgLayout">
        <pc:chgData name="Shafer, Ethan H MAJ" userId="505e747c-87be-44c0-94c2-fc4c31a873c1" providerId="ADAL" clId="{EF1E385D-B9BA-40A8-AF97-F9B15BE7955F}" dt="2024-07-25T03:29:52.364" v="2696" actId="20577"/>
        <pc:sldMkLst>
          <pc:docMk/>
          <pc:sldMk cId="3299240079" sldId="503"/>
        </pc:sldMkLst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5" creationId="{84513F9A-D31B-C34A-B127-BD7A5DF0C4D1}"/>
          </ac:spMkLst>
        </pc:spChg>
        <pc:spChg chg="add mod ord">
          <ac:chgData name="Shafer, Ethan H MAJ" userId="505e747c-87be-44c0-94c2-fc4c31a873c1" providerId="ADAL" clId="{EF1E385D-B9BA-40A8-AF97-F9B15BE7955F}" dt="2024-07-25T03:29:52.364" v="2696" actId="20577"/>
          <ac:spMkLst>
            <pc:docMk/>
            <pc:sldMk cId="3299240079" sldId="503"/>
            <ac:spMk id="6" creationId="{E86C7A56-37B7-EF52-E40A-B5AFDB210306}"/>
          </ac:spMkLst>
        </pc:spChg>
        <pc:spChg chg="del mo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7" creationId="{ADA6B4EE-0AF8-8FA8-DB3F-D8F7D6392C77}"/>
          </ac:spMkLst>
        </pc:spChg>
        <pc:spChg chg="del">
          <ac:chgData name="Shafer, Ethan H MAJ" userId="505e747c-87be-44c0-94c2-fc4c31a873c1" providerId="ADAL" clId="{EF1E385D-B9BA-40A8-AF97-F9B15BE7955F}" dt="2024-07-25T01:45:54.434" v="2024" actId="478"/>
          <ac:spMkLst>
            <pc:docMk/>
            <pc:sldMk cId="3299240079" sldId="503"/>
            <ac:spMk id="14" creationId="{D93B39BA-ECDD-E32D-D518-A6B7F46E91A1}"/>
          </ac:spMkLst>
        </pc:spChg>
        <pc:spChg chg="del mod">
          <ac:chgData name="Shafer, Ethan H MAJ" userId="505e747c-87be-44c0-94c2-fc4c31a873c1" providerId="ADAL" clId="{EF1E385D-B9BA-40A8-AF97-F9B15BE7955F}" dt="2024-07-25T01:45:49.574" v="2022" actId="478"/>
          <ac:spMkLst>
            <pc:docMk/>
            <pc:sldMk cId="3299240079" sldId="503"/>
            <ac:spMk id="15" creationId="{DA7EAFE2-71A1-A9B2-5334-DF176FE3D5F2}"/>
          </ac:spMkLst>
        </pc:spChg>
        <pc:spChg chg="del">
          <ac:chgData name="Shafer, Ethan H MAJ" userId="505e747c-87be-44c0-94c2-fc4c31a873c1" providerId="ADAL" clId="{EF1E385D-B9BA-40A8-AF97-F9B15BE7955F}" dt="2024-07-25T01:45:50.859" v="2023" actId="478"/>
          <ac:spMkLst>
            <pc:docMk/>
            <pc:sldMk cId="3299240079" sldId="503"/>
            <ac:spMk id="16" creationId="{E292BA75-3EB7-338D-4469-FE5268BCC6E9}"/>
          </ac:spMkLst>
        </pc:spChg>
      </pc:sldChg>
      <pc:sldChg chg="addSp delSp modSp add mod modClrScheme chgLayout">
        <pc:chgData name="Shafer, Ethan H MAJ" userId="505e747c-87be-44c0-94c2-fc4c31a873c1" providerId="ADAL" clId="{EF1E385D-B9BA-40A8-AF97-F9B15BE7955F}" dt="2024-07-26T23:18:44.460" v="3223" actId="20577"/>
        <pc:sldMkLst>
          <pc:docMk/>
          <pc:sldMk cId="703193563" sldId="504"/>
        </pc:sldMkLst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5" creationId="{84513F9A-D31B-C34A-B127-BD7A5DF0C4D1}"/>
          </ac:spMkLst>
        </pc:spChg>
        <pc:spChg chg="mod ord">
          <ac:chgData name="Shafer, Ethan H MAJ" userId="505e747c-87be-44c0-94c2-fc4c31a873c1" providerId="ADAL" clId="{EF1E385D-B9BA-40A8-AF97-F9B15BE7955F}" dt="2024-07-26T23:18:44.460" v="3223" actId="20577"/>
          <ac:spMkLst>
            <pc:docMk/>
            <pc:sldMk cId="703193563" sldId="504"/>
            <ac:spMk id="6" creationId="{E86C7A56-37B7-EF52-E40A-B5AFDB210306}"/>
          </ac:spMkLst>
        </pc:spChg>
        <pc:spChg chg="add del 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7" creationId="{967AD31C-0B79-7A6F-6F03-5B2BEB740D97}"/>
          </ac:spMkLst>
        </pc:spChg>
        <pc:spChg chg="add del 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8" creationId="{92223E67-DACB-FC7E-E3CD-9DC2D0216512}"/>
          </ac:spMkLst>
        </pc:spChg>
        <pc:spChg chg="add del 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9" creationId="{9DF88930-B86F-2EC2-F978-C0E4EBBC1FEF}"/>
          </ac:spMkLst>
        </pc:spChg>
      </pc:sldChg>
      <pc:sldChg chg="modSp add mod">
        <pc:chgData name="Shafer, Ethan H MAJ" userId="505e747c-87be-44c0-94c2-fc4c31a873c1" providerId="ADAL" clId="{EF1E385D-B9BA-40A8-AF97-F9B15BE7955F}" dt="2024-07-26T23:12:30.410" v="3078" actId="27636"/>
        <pc:sldMkLst>
          <pc:docMk/>
          <pc:sldMk cId="615766653" sldId="505"/>
        </pc:sldMkLst>
        <pc:spChg chg="mod">
          <ac:chgData name="Shafer, Ethan H MAJ" userId="505e747c-87be-44c0-94c2-fc4c31a873c1" providerId="ADAL" clId="{EF1E385D-B9BA-40A8-AF97-F9B15BE7955F}" dt="2024-07-26T23:08:00.717" v="2866" actId="20577"/>
          <ac:spMkLst>
            <pc:docMk/>
            <pc:sldMk cId="615766653" sldId="50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EF1E385D-B9BA-40A8-AF97-F9B15BE7955F}" dt="2024-07-26T23:12:30.410" v="3078" actId="27636"/>
          <ac:spMkLst>
            <pc:docMk/>
            <pc:sldMk cId="615766653" sldId="505"/>
            <ac:spMk id="6" creationId="{E86C7A56-37B7-EF52-E40A-B5AFDB210306}"/>
          </ac:spMkLst>
        </pc:spChg>
      </pc:sldChg>
      <pc:sldChg chg="new del">
        <pc:chgData name="Shafer, Ethan H MAJ" userId="505e747c-87be-44c0-94c2-fc4c31a873c1" providerId="ADAL" clId="{EF1E385D-B9BA-40A8-AF97-F9B15BE7955F}" dt="2024-07-26T23:21:15.423" v="3225" actId="47"/>
        <pc:sldMkLst>
          <pc:docMk/>
          <pc:sldMk cId="3239173528" sldId="506"/>
        </pc:sldMkLst>
      </pc:sldChg>
      <pc:sldChg chg="modSp add mod">
        <pc:chgData name="Shafer, Ethan H MAJ" userId="505e747c-87be-44c0-94c2-fc4c31a873c1" providerId="ADAL" clId="{EF1E385D-B9BA-40A8-AF97-F9B15BE7955F}" dt="2024-07-26T23:21:59.173" v="3269" actId="20577"/>
        <pc:sldMkLst>
          <pc:docMk/>
          <pc:sldMk cId="2915133674" sldId="507"/>
        </pc:sldMkLst>
        <pc:spChg chg="mod">
          <ac:chgData name="Shafer, Ethan H MAJ" userId="505e747c-87be-44c0-94c2-fc4c31a873c1" providerId="ADAL" clId="{EF1E385D-B9BA-40A8-AF97-F9B15BE7955F}" dt="2024-07-26T23:21:59.173" v="3269" actId="20577"/>
          <ac:spMkLst>
            <pc:docMk/>
            <pc:sldMk cId="2915133674" sldId="507"/>
            <ac:spMk id="7" creationId="{ADA6B4EE-0AF8-8FA8-DB3F-D8F7D6392C77}"/>
          </ac:spMkLst>
        </pc:spChg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Shafer, Ethan H MAJ" userId="505e747c-87be-44c0-94c2-fc4c31a873c1" providerId="ADAL" clId="{6F7BCDAB-1392-4100-B7F3-62F864446860}"/>
    <pc:docChg chg="undo redo custSel addSld delSld modSld sldOrd addSection delSection">
      <pc:chgData name="Shafer, Ethan H MAJ" userId="505e747c-87be-44c0-94c2-fc4c31a873c1" providerId="ADAL" clId="{6F7BCDAB-1392-4100-B7F3-62F864446860}" dt="2024-07-21T00:48:21.081" v="4809" actId="20577"/>
      <pc:docMkLst>
        <pc:docMk/>
      </pc:docMkLst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411056543" sldId="271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38795195" sldId="273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28783176" sldId="27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365439971" sldId="275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031067531" sldId="276"/>
        </pc:sldMkLst>
      </pc:sldChg>
      <pc:sldChg chg="add del">
        <pc:chgData name="Shafer, Ethan H MAJ" userId="505e747c-87be-44c0-94c2-fc4c31a873c1" providerId="ADAL" clId="{6F7BCDAB-1392-4100-B7F3-62F864446860}" dt="2024-07-19T04:46:24.507" v="165" actId="47"/>
        <pc:sldMkLst>
          <pc:docMk/>
          <pc:sldMk cId="3726141506" sldId="276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40617723" sldId="278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422525858" sldId="27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245083708" sldId="280"/>
        </pc:sldMkLst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499402153" sldId="281"/>
        </pc:sldMkLst>
        <pc:picChg chg="mod">
          <ac:chgData name="Shafer, Ethan H MAJ" userId="505e747c-87be-44c0-94c2-fc4c31a873c1" providerId="ADAL" clId="{6F7BCDAB-1392-4100-B7F3-62F864446860}" dt="2024-07-19T04:46:30.124" v="166" actId="1076"/>
          <ac:picMkLst>
            <pc:docMk/>
            <pc:sldMk cId="1499402153" sldId="281"/>
            <ac:picMk id="9" creationId="{464D3308-4B0D-46E5-AD45-B405611A2FBD}"/>
          </ac:picMkLst>
        </pc:picChg>
      </pc:sldChg>
      <pc:sldChg chg="addSp delSp modSp add del mod setBg modClrScheme delAnim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640624208" sldId="282"/>
        </pc:sldMkLst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3" creationId="{717A4088-D649-C16C-9A2D-48BED7317F4B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8" creationId="{B9F391E8-E67C-6D14-E543-25ED0EDF37B0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0" creationId="{23D12CAB-4882-22A5-560E-58A446A6E51D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1" creationId="{0AF8A8C1-004C-33AC-747F-36FF63F4EC42}"/>
          </ac:spMkLst>
        </pc:spChg>
        <pc:spChg chg="add del mod ord">
          <ac:chgData name="Shafer, Ethan H MAJ" userId="505e747c-87be-44c0-94c2-fc4c31a873c1" providerId="ADAL" clId="{6F7BCDAB-1392-4100-B7F3-62F864446860}" dt="2024-07-19T08:45:05.260" v="1776"/>
          <ac:spMkLst>
            <pc:docMk/>
            <pc:sldMk cId="640624208" sldId="282"/>
            <ac:spMk id="12" creationId="{BE9481DF-857B-A8F2-ABCE-B6183C8A1B1B}"/>
          </ac:spMkLst>
        </pc:spChg>
        <pc:spChg chg="add del mod ord">
          <ac:chgData name="Shafer, Ethan H MAJ" userId="505e747c-87be-44c0-94c2-fc4c31a873c1" providerId="ADAL" clId="{6F7BCDAB-1392-4100-B7F3-62F864446860}" dt="2024-07-19T08:45:03.130" v="1774"/>
          <ac:spMkLst>
            <pc:docMk/>
            <pc:sldMk cId="640624208" sldId="282"/>
            <ac:spMk id="13" creationId="{424871E4-8457-EAA0-349C-533DA794A8C4}"/>
          </ac:spMkLst>
        </pc:spChg>
        <pc:spChg chg="add del">
          <ac:chgData name="Shafer, Ethan H MAJ" userId="505e747c-87be-44c0-94c2-fc4c31a873c1" providerId="ADAL" clId="{6F7BCDAB-1392-4100-B7F3-62F864446860}" dt="2024-07-19T08:45:39.440" v="1783" actId="22"/>
          <ac:spMkLst>
            <pc:docMk/>
            <pc:sldMk cId="640624208" sldId="282"/>
            <ac:spMk id="16" creationId="{FE107C6F-5EF5-DDDF-9E4F-396BD45801B5}"/>
          </ac:spMkLst>
        </pc:spChg>
        <pc:spChg chg="del">
          <ac:chgData name="Shafer, Ethan H MAJ" userId="505e747c-87be-44c0-94c2-fc4c31a873c1" providerId="ADAL" clId="{6F7BCDAB-1392-4100-B7F3-62F864446860}" dt="2024-07-19T04:45:37.485" v="160" actId="478"/>
          <ac:spMkLst>
            <pc:docMk/>
            <pc:sldMk cId="640624208" sldId="282"/>
            <ac:spMk id="23" creationId="{C5FA6B20-B0AA-435B-B4C1-7CE50343DDD1}"/>
          </ac:spMkLst>
        </pc:spChg>
        <pc:spChg chg="add mod">
          <ac:chgData name="Shafer, Ethan H MAJ" userId="505e747c-87be-44c0-94c2-fc4c31a873c1" providerId="ADAL" clId="{6F7BCDAB-1392-4100-B7F3-62F864446860}" dt="2024-07-19T08:47:48.604" v="1937" actId="15"/>
          <ac:spMkLst>
            <pc:docMk/>
            <pc:sldMk cId="640624208" sldId="282"/>
            <ac:spMk id="6150" creationId="{B4AA6015-6ECE-E86C-67FD-4B5ED9C34604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2" creationId="{0952772C-A193-46A8-8085-DF0DDE5FC05E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4" creationId="{0D28FA21-C404-4805-A601-DBEE83A8EA50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74" creationId="{6CB62799-E47D-468D-9290-FF49353DFACD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88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90" creationId="{0D28FA21-C404-4805-A601-DBEE83A8EA50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200" creationId="{6CB62799-E47D-468D-9290-FF49353DFACD}"/>
          </ac:spMkLst>
        </pc:s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53" creationId="{49FF32FF-44D7-4535-B99A-004DD008ADE3}"/>
          </ac:grpSpMkLst>
        </pc:gr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66" creationId="{015F2101-E757-4DE5-9263-90EE04B605B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79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92" creationId="{015F2101-E757-4DE5-9263-90EE04B605B3}"/>
          </ac:grpSpMkLst>
        </pc:grpChg>
        <pc:picChg chg="del">
          <ac:chgData name="Shafer, Ethan H MAJ" userId="505e747c-87be-44c0-94c2-fc4c31a873c1" providerId="ADAL" clId="{6F7BCDAB-1392-4100-B7F3-62F864446860}" dt="2024-07-19T08:44:56.119" v="1770" actId="478"/>
          <ac:picMkLst>
            <pc:docMk/>
            <pc:sldMk cId="640624208" sldId="282"/>
            <ac:picMk id="4" creationId="{D7ABC6CA-CE51-4B89-BF79-422A5A19965B}"/>
          </ac:picMkLst>
        </pc:picChg>
        <pc:picChg chg="del mod">
          <ac:chgData name="Shafer, Ethan H MAJ" userId="505e747c-87be-44c0-94c2-fc4c31a873c1" providerId="ADAL" clId="{6F7BCDAB-1392-4100-B7F3-62F864446860}" dt="2024-07-19T08:45:04.597" v="1775" actId="21"/>
          <ac:picMkLst>
            <pc:docMk/>
            <pc:sldMk cId="640624208" sldId="282"/>
            <ac:picMk id="9" creationId="{49CB1CA8-BED3-4D8D-8CE5-F6DB12CA41D3}"/>
          </ac:picMkLst>
        </pc:picChg>
        <pc:picChg chg="add mod">
          <ac:chgData name="Shafer, Ethan H MAJ" userId="505e747c-87be-44c0-94c2-fc4c31a873c1" providerId="ADAL" clId="{6F7BCDAB-1392-4100-B7F3-62F864446860}" dt="2024-07-19T08:45:54.233" v="1790" actId="1076"/>
          <ac:picMkLst>
            <pc:docMk/>
            <pc:sldMk cId="640624208" sldId="282"/>
            <ac:picMk id="14" creationId="{49CB1CA8-BED3-4D8D-8CE5-F6DB12CA41D3}"/>
          </ac:picMkLst>
        </pc:picChg>
        <pc:picChg chg="add del mod ord">
          <ac:chgData name="Shafer, Ethan H MAJ" userId="505e747c-87be-44c0-94c2-fc4c31a873c1" providerId="ADAL" clId="{6F7BCDAB-1392-4100-B7F3-62F864446860}" dt="2024-07-19T08:45:36.246" v="1781" actId="478"/>
          <ac:picMkLst>
            <pc:docMk/>
            <pc:sldMk cId="640624208" sldId="282"/>
            <ac:picMk id="6146" creationId="{C1238E7D-4DE8-E0CB-9779-E06CDDF57467}"/>
          </ac:picMkLst>
        </pc:picChg>
        <pc:picChg chg="add mod ord">
          <ac:chgData name="Shafer, Ethan H MAJ" userId="505e747c-87be-44c0-94c2-fc4c31a873c1" providerId="ADAL" clId="{6F7BCDAB-1392-4100-B7F3-62F864446860}" dt="2024-07-19T08:45:59.993" v="1792" actId="1076"/>
          <ac:picMkLst>
            <pc:docMk/>
            <pc:sldMk cId="640624208" sldId="282"/>
            <ac:picMk id="6148" creationId="{A6816E63-E310-3921-DD07-08BB56B28703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94271351" sldId="284"/>
        </pc:sldMkLst>
        <pc:spChg chg="del">
          <ac:chgData name="Shafer, Ethan H MAJ" userId="505e747c-87be-44c0-94c2-fc4c31a873c1" providerId="ADAL" clId="{6F7BCDAB-1392-4100-B7F3-62F864446860}" dt="2024-07-19T04:45:08.260" v="120" actId="478"/>
          <ac:spMkLst>
            <pc:docMk/>
            <pc:sldMk cId="594271351" sldId="284"/>
            <ac:spMk id="27" creationId="{8BF5AD3D-A62F-427E-ABB2-1B40DCF35145}"/>
          </ac:spMkLst>
        </pc:sp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3" creationId="{DAD49D6F-B1C4-45C5-8019-C6DE1F88A6D5}"/>
          </ac:picMkLst>
        </pc:pic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5" creationId="{65B05688-697A-47CF-AE5E-2D2345256CB5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52353823" sldId="285"/>
        </pc:sldMkLst>
        <pc:spChg chg="del">
          <ac:chgData name="Shafer, Ethan H MAJ" userId="505e747c-87be-44c0-94c2-fc4c31a873c1" providerId="ADAL" clId="{6F7BCDAB-1392-4100-B7F3-62F864446860}" dt="2024-07-19T04:45:21.481" v="157" actId="478"/>
          <ac:spMkLst>
            <pc:docMk/>
            <pc:sldMk cId="552353823" sldId="285"/>
            <ac:spMk id="23" creationId="{6F0D3977-C44D-4BEB-937C-96E16B289DA6}"/>
          </ac:spMkLst>
        </pc:spChg>
        <pc:picChg chg="mod">
          <ac:chgData name="Shafer, Ethan H MAJ" userId="505e747c-87be-44c0-94c2-fc4c31a873c1" providerId="ADAL" clId="{6F7BCDAB-1392-4100-B7F3-62F864446860}" dt="2024-07-19T04:45:30.357" v="159" actId="1076"/>
          <ac:picMkLst>
            <pc:docMk/>
            <pc:sldMk cId="552353823" sldId="285"/>
            <ac:picMk id="4" creationId="{3ED060A8-48D1-46D9-AD98-FF00EA371C5A}"/>
          </ac:picMkLst>
        </pc:picChg>
        <pc:picChg chg="mod">
          <ac:chgData name="Shafer, Ethan H MAJ" userId="505e747c-87be-44c0-94c2-fc4c31a873c1" providerId="ADAL" clId="{6F7BCDAB-1392-4100-B7F3-62F864446860}" dt="2024-07-19T04:45:25.545" v="158" actId="1076"/>
          <ac:picMkLst>
            <pc:docMk/>
            <pc:sldMk cId="552353823" sldId="285"/>
            <ac:picMk id="9" creationId="{535958C7-6D4F-4E3E-9ED5-1F0A84490908}"/>
          </ac:picMkLst>
        </pc:picChg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666821417" sldId="286"/>
        </pc:sldMkLst>
        <pc:spChg chg="mod">
          <ac:chgData name="Shafer, Ethan H MAJ" userId="505e747c-87be-44c0-94c2-fc4c31a873c1" providerId="ADAL" clId="{6F7BCDAB-1392-4100-B7F3-62F864446860}" dt="2024-07-19T04:44:50.950" v="119" actId="1036"/>
          <ac:spMkLst>
            <pc:docMk/>
            <pc:sldMk cId="1666821417" sldId="286"/>
            <ac:spMk id="10" creationId="{342CD8B6-7884-41B2-B6F8-85179CB32355}"/>
          </ac:spMkLst>
        </pc:spChg>
        <pc:picChg chg="mod">
          <ac:chgData name="Shafer, Ethan H MAJ" userId="505e747c-87be-44c0-94c2-fc4c31a873c1" providerId="ADAL" clId="{6F7BCDAB-1392-4100-B7F3-62F864446860}" dt="2024-07-19T04:44:46.898" v="98" actId="1076"/>
          <ac:picMkLst>
            <pc:docMk/>
            <pc:sldMk cId="1666821417" sldId="286"/>
            <ac:picMk id="3" creationId="{95A1C70B-A6E9-49E6-B18A-ADBEC8B208AA}"/>
          </ac:picMkLst>
        </pc:picChg>
      </pc:sldChg>
      <pc:sldChg chg="addSp delSp modSp add del mod setBg modClrScheme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555650612" sldId="289"/>
        </pc:sldMkLst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2:56.210" v="1768"/>
          <ac:spMkLst>
            <pc:docMk/>
            <pc:sldMk cId="3555650612" sldId="289"/>
            <ac:spMk id="3" creationId="{E03BC27C-213E-173E-7415-A01BCBA3ADA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2:54.381" v="1766"/>
          <ac:spMkLst>
            <pc:docMk/>
            <pc:sldMk cId="3555650612" sldId="289"/>
            <ac:spMk id="8" creationId="{5D9B081D-611A-18FC-EF99-75EF0182EDA2}"/>
          </ac:spMkLst>
        </pc:spChg>
        <pc:spChg chg="add mod">
          <ac:chgData name="Shafer, Ethan H MAJ" userId="505e747c-87be-44c0-94c2-fc4c31a873c1" providerId="ADAL" clId="{6F7BCDAB-1392-4100-B7F3-62F864446860}" dt="2024-07-19T08:47:24.168" v="1893" actId="20577"/>
          <ac:spMkLst>
            <pc:docMk/>
            <pc:sldMk cId="3555650612" sldId="289"/>
            <ac:spMk id="14" creationId="{00C4C53C-3753-F2B1-0488-150E067CB1E6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6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8" creationId="{0D28FA21-C404-4805-A601-DBEE83A8EA50}"/>
          </ac:spMkLst>
        </pc:spChg>
        <pc:spChg chg="del">
          <ac:chgData name="Shafer, Ethan H MAJ" userId="505e747c-87be-44c0-94c2-fc4c31a873c1" providerId="ADAL" clId="{6F7BCDAB-1392-4100-B7F3-62F864446860}" dt="2024-07-19T04:45:59.145" v="162" actId="478"/>
          <ac:spMkLst>
            <pc:docMk/>
            <pc:sldMk cId="3555650612" sldId="289"/>
            <ac:spMk id="33" creationId="{F07934AB-822C-4CDD-816F-0F15BE3A5A78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38" creationId="{6CB62799-E47D-468D-9290-FF49353DFACD}"/>
          </ac:spMkLst>
        </pc:s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17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30" creationId="{015F2101-E757-4DE5-9263-90EE04B605B3}"/>
          </ac:grpSpMkLst>
        </pc:grpChg>
        <pc:picChg chg="del mod">
          <ac:chgData name="Shafer, Ethan H MAJ" userId="505e747c-87be-44c0-94c2-fc4c31a873c1" providerId="ADAL" clId="{6F7BCDAB-1392-4100-B7F3-62F864446860}" dt="2024-07-19T08:42:42.844" v="1761" actId="478"/>
          <ac:picMkLst>
            <pc:docMk/>
            <pc:sldMk cId="3555650612" sldId="289"/>
            <ac:picMk id="4" creationId="{0DC97275-8B2D-4BDC-AAB0-9C919CD0FF0A}"/>
          </ac:picMkLst>
        </pc:picChg>
        <pc:picChg chg="add mod ord">
          <ac:chgData name="Shafer, Ethan H MAJ" userId="505e747c-87be-44c0-94c2-fc4c31a873c1" providerId="ADAL" clId="{6F7BCDAB-1392-4100-B7F3-62F864446860}" dt="2024-07-19T08:46:48.567" v="1795" actId="27614"/>
          <ac:picMkLst>
            <pc:docMk/>
            <pc:sldMk cId="3555650612" sldId="289"/>
            <ac:picMk id="9" creationId="{B94A2C60-A0E8-AD94-ACDD-F696C85CF43E}"/>
          </ac:picMkLst>
        </pc:picChg>
        <pc:picChg chg="add mod">
          <ac:chgData name="Shafer, Ethan H MAJ" userId="505e747c-87be-44c0-94c2-fc4c31a873c1" providerId="ADAL" clId="{6F7BCDAB-1392-4100-B7F3-62F864446860}" dt="2024-07-19T08:46:43.679" v="1793" actId="26606"/>
          <ac:picMkLst>
            <pc:docMk/>
            <pc:sldMk cId="3555650612" sldId="289"/>
            <ac:picMk id="10" creationId="{741E783B-DC28-45B0-A615-BEF5643CB478}"/>
          </ac:picMkLst>
        </pc:picChg>
        <pc:picChg chg="del mod">
          <ac:chgData name="Shafer, Ethan H MAJ" userId="505e747c-87be-44c0-94c2-fc4c31a873c1" providerId="ADAL" clId="{6F7BCDAB-1392-4100-B7F3-62F864446860}" dt="2024-07-19T08:42:55.413" v="1767" actId="21"/>
          <ac:picMkLst>
            <pc:docMk/>
            <pc:sldMk cId="3555650612" sldId="289"/>
            <ac:picMk id="35" creationId="{741E783B-DC28-45B0-A615-BEF5643CB478}"/>
          </ac:picMkLst>
        </pc:picChg>
        <pc:picChg chg="add del mod">
          <ac:chgData name="Shafer, Ethan H MAJ" userId="505e747c-87be-44c0-94c2-fc4c31a873c1" providerId="ADAL" clId="{6F7BCDAB-1392-4100-B7F3-62F864446860}" dt="2024-07-19T08:42:53.482" v="1765" actId="21"/>
          <ac:picMkLst>
            <pc:docMk/>
            <pc:sldMk cId="3555650612" sldId="289"/>
            <ac:picMk id="5122" creationId="{B94A2C60-A0E8-AD94-ACDD-F696C85CF43E}"/>
          </ac:picMkLst>
        </pc:picChg>
      </pc:sldChg>
      <pc:sldChg chg="modSp mod">
        <pc:chgData name="Shafer, Ethan H MAJ" userId="505e747c-87be-44c0-94c2-fc4c31a873c1" providerId="ADAL" clId="{6F7BCDAB-1392-4100-B7F3-62F864446860}" dt="2024-07-19T04:42:53.825" v="18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6F7BCDAB-1392-4100-B7F3-62F864446860}" dt="2024-07-19T04:42:53.825" v="18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6F7BCDAB-1392-4100-B7F3-62F864446860}" dt="2024-07-20T02:21:20.738" v="1942"/>
        <pc:sldMkLst>
          <pc:docMk/>
          <pc:sldMk cId="1277706378" sldId="429"/>
        </pc:sldMkLst>
        <pc:spChg chg="mod">
          <ac:chgData name="Shafer, Ethan H MAJ" userId="505e747c-87be-44c0-94c2-fc4c31a873c1" providerId="ADAL" clId="{6F7BCDAB-1392-4100-B7F3-62F864446860}" dt="2024-07-20T02:21:20.738" v="1942"/>
          <ac:spMkLst>
            <pc:docMk/>
            <pc:sldMk cId="1277706378" sldId="429"/>
            <ac:spMk id="3" creationId="{D19F0797-8975-980B-1DFB-53543119FFB6}"/>
          </ac:spMkLst>
        </pc:spChg>
      </pc:sldChg>
      <pc:sldChg chg="modSp add del mod">
        <pc:chgData name="Shafer, Ethan H MAJ" userId="505e747c-87be-44c0-94c2-fc4c31a873c1" providerId="ADAL" clId="{6F7BCDAB-1392-4100-B7F3-62F864446860}" dt="2024-07-20T02:21:28.314" v="1947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6F7BCDAB-1392-4100-B7F3-62F864446860}" dt="2024-07-20T02:21:28.314" v="1947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new mod setBg modClrScheme delDesignElem chgLayout">
        <pc:chgData name="Shafer, Ethan H MAJ" userId="505e747c-87be-44c0-94c2-fc4c31a873c1" providerId="ADAL" clId="{6F7BCDAB-1392-4100-B7F3-62F864446860}" dt="2024-07-20T02:26:20.825" v="1991" actId="1076"/>
        <pc:sldMkLst>
          <pc:docMk/>
          <pc:sldMk cId="3150637941" sldId="458"/>
        </pc:sldMkLst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2" creationId="{4C68A04A-EACF-BDCE-4EA5-4060929C3B29}"/>
          </ac:spMkLst>
        </pc:spChg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3" creationId="{4F446F6B-D04B-6B5D-E5EC-62B13D6585D5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6" creationId="{EE8F18A5-6376-5CCE-FB9C-ED8A9BB60C06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7" creationId="{7BC42095-9D81-4A9E-F650-AA466630E66C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8" creationId="{17457A26-1CF6-B1E4-965B-3D8B30C60684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9" creationId="{2EECC0DC-2CE9-E7C4-E440-4587D075F45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0" creationId="{2CFE6C06-DCDB-2F63-16D4-23D089AE4DB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1" creationId="{C0870534-C95D-CBAB-0D87-60A8E7FF9187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2" creationId="{B452439A-8D4D-E0C4-31F7-1E180723707F}"/>
          </ac:spMkLst>
        </pc:spChg>
        <pc:spChg chg="add del mod ord">
          <ac:chgData name="Shafer, Ethan H MAJ" userId="505e747c-87be-44c0-94c2-fc4c31a873c1" providerId="ADAL" clId="{6F7BCDAB-1392-4100-B7F3-62F864446860}" dt="2024-07-20T02:22:25.318" v="1975"/>
          <ac:spMkLst>
            <pc:docMk/>
            <pc:sldMk cId="3150637941" sldId="458"/>
            <ac:spMk id="13" creationId="{FDC6E006-B65B-3284-1BEC-A6770B776F40}"/>
          </ac:spMkLst>
        </pc:spChg>
        <pc:spChg chg="add del mod ord">
          <ac:chgData name="Shafer, Ethan H MAJ" userId="505e747c-87be-44c0-94c2-fc4c31a873c1" providerId="ADAL" clId="{6F7BCDAB-1392-4100-B7F3-62F864446860}" dt="2024-07-20T02:26:04.976" v="1986"/>
          <ac:spMkLst>
            <pc:docMk/>
            <pc:sldMk cId="3150637941" sldId="458"/>
            <ac:spMk id="14" creationId="{C9382734-049B-8212-61C0-7B21ECE47B0F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5" creationId="{7AC6D202-2295-861C-72B9-29AE68DD2A54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30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2" creationId="{C4EF29AB-620C-4783-9B23-EACEB54D7836}"/>
          </ac:spMkLst>
        </pc:spChg>
        <pc:spChg chg="add del mod ord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30" creationId="{F1DDEAEF-EE93-72C7-4910-E6D21C9983BE}"/>
          </ac:spMkLst>
        </pc:spChg>
        <pc:spChg chg="add del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43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21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32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2:26:01.320" v="1984" actId="700"/>
          <ac:grpSpMkLst>
            <pc:docMk/>
            <pc:sldMk cId="3150637941" sldId="458"/>
            <ac:grpSpMk id="1033" creationId="{A2FC4F8C-DCFB-41A7-9587-B6E49A20404A}"/>
          </ac:grpSpMkLst>
        </pc:grpChg>
        <pc:picChg chg="add mod">
          <ac:chgData name="Shafer, Ethan H MAJ" userId="505e747c-87be-44c0-94c2-fc4c31a873c1" providerId="ADAL" clId="{6F7BCDAB-1392-4100-B7F3-62F864446860}" dt="2024-07-20T02:26:20.825" v="1991" actId="1076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6F7BCDAB-1392-4100-B7F3-62F864446860}" dt="2024-07-20T02:26:04.254" v="1985" actId="21"/>
          <ac:picMkLst>
            <pc:docMk/>
            <pc:sldMk cId="3150637941" sldId="458"/>
            <ac:picMk id="1026" creationId="{199ADF25-07B8-74FD-71C9-40172DAD0D48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196615102" sldId="458"/>
        </pc:sldMkLst>
      </pc:sldChg>
      <pc:sldChg chg="modSp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582048341" sldId="459"/>
        </pc:sldMkLst>
        <pc:spChg chg="mod">
          <ac:chgData name="Shafer, Ethan H MAJ" userId="505e747c-87be-44c0-94c2-fc4c31a873c1" providerId="ADAL" clId="{6F7BCDAB-1392-4100-B7F3-62F864446860}" dt="2024-07-19T04:55:35.907" v="295" actId="20577"/>
          <ac:spMkLst>
            <pc:docMk/>
            <pc:sldMk cId="1582048341" sldId="459"/>
            <ac:spMk id="8" creationId="{3FE31A85-98C7-3FA9-EF2C-84C30CC8E0AA}"/>
          </ac:spMkLst>
        </pc:spChg>
      </pc:sldChg>
      <pc:sldChg chg="new del">
        <pc:chgData name="Shafer, Ethan H MAJ" userId="505e747c-87be-44c0-94c2-fc4c31a873c1" providerId="ADAL" clId="{6F7BCDAB-1392-4100-B7F3-62F864446860}" dt="2024-07-20T02:25:49.667" v="1982" actId="47"/>
        <pc:sldMkLst>
          <pc:docMk/>
          <pc:sldMk cId="2533245890" sldId="459"/>
        </pc:sldMkLst>
      </pc:sldChg>
      <pc:sldChg chg="addSp delSp modSp add mod setBg modClrScheme modAnim delDesignElem chgLayout modNotesTx">
        <pc:chgData name="Shafer, Ethan H MAJ" userId="505e747c-87be-44c0-94c2-fc4c31a873c1" providerId="ADAL" clId="{6F7BCDAB-1392-4100-B7F3-62F864446860}" dt="2024-07-20T02:41:37.253" v="2228" actId="20577"/>
        <pc:sldMkLst>
          <pc:docMk/>
          <pc:sldMk cId="598676344" sldId="460"/>
        </pc:sldMkLst>
        <pc:spChg chg="add del mod ord">
          <ac:chgData name="Shafer, Ethan H MAJ" userId="505e747c-87be-44c0-94c2-fc4c31a873c1" providerId="ADAL" clId="{6F7BCDAB-1392-4100-B7F3-62F864446860}" dt="2024-07-20T02:29:46.602" v="1993"/>
          <ac:spMkLst>
            <pc:docMk/>
            <pc:sldMk cId="598676344" sldId="460"/>
            <ac:spMk id="2" creationId="{3508C7CE-9B2B-4681-BF5D-E6369F432DD7}"/>
          </ac:spMkLst>
        </pc:spChg>
        <pc:spChg chg="add del 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3" creationId="{E6E69E7D-67CB-9E58-C9A3-0593B73ED58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6" creationId="{EE8F18A5-6376-5CCE-FB9C-ED8A9BB60C06}"/>
          </ac:spMkLst>
        </pc:spChg>
        <pc:spChg chg="add mod">
          <ac:chgData name="Shafer, Ethan H MAJ" userId="505e747c-87be-44c0-94c2-fc4c31a873c1" providerId="ADAL" clId="{6F7BCDAB-1392-4100-B7F3-62F864446860}" dt="2024-07-20T02:34:38.122" v="2052" actId="1076"/>
          <ac:spMkLst>
            <pc:docMk/>
            <pc:sldMk cId="598676344" sldId="460"/>
            <ac:spMk id="11" creationId="{F4E0BDA0-F8EA-C18F-17C1-E6FF82571F45}"/>
          </ac:spMkLst>
        </pc:spChg>
        <pc:spChg chg="mod ord">
          <ac:chgData name="Shafer, Ethan H MAJ" userId="505e747c-87be-44c0-94c2-fc4c31a873c1" providerId="ADAL" clId="{6F7BCDAB-1392-4100-B7F3-62F864446860}" dt="2024-07-20T02:32:16.084" v="2003" actId="207"/>
          <ac:spMkLst>
            <pc:docMk/>
            <pc:sldMk cId="598676344" sldId="460"/>
            <ac:spMk id="12" creationId="{B452439A-8D4D-E0C4-31F7-1E180723707F}"/>
          </ac:spMkLst>
        </pc:spChg>
        <pc:spChg chg="del mod ord">
          <ac:chgData name="Shafer, Ethan H MAJ" userId="505e747c-87be-44c0-94c2-fc4c31a873c1" providerId="ADAL" clId="{6F7BCDAB-1392-4100-B7F3-62F864446860}" dt="2024-07-20T02:25:56.388" v="1983" actId="700"/>
          <ac:spMkLst>
            <pc:docMk/>
            <pc:sldMk cId="598676344" sldId="460"/>
            <ac:spMk id="1030" creationId="{F1DDEAEF-EE93-72C7-4910-E6D21C9983BE}"/>
          </ac:spMkLst>
        </pc:spChg>
        <pc:spChg chg="del">
          <ac:chgData name="Shafer, Ethan H MAJ" userId="505e747c-87be-44c0-94c2-fc4c31a873c1" providerId="ADAL" clId="{6F7BCDAB-1392-4100-B7F3-62F864446860}" dt="2024-07-20T02:25:48.017" v="1981"/>
          <ac:spMkLst>
            <pc:docMk/>
            <pc:sldMk cId="598676344" sldId="460"/>
            <ac:spMk id="1043" creationId="{C4EF29AB-620C-4783-9B23-EACEB54D7836}"/>
          </ac:spMkLst>
        </pc:spChg>
        <pc:grpChg chg="del">
          <ac:chgData name="Shafer, Ethan H MAJ" userId="505e747c-87be-44c0-94c2-fc4c31a873c1" providerId="ADAL" clId="{6F7BCDAB-1392-4100-B7F3-62F864446860}" dt="2024-07-20T02:25:48.017" v="1981"/>
          <ac:grpSpMkLst>
            <pc:docMk/>
            <pc:sldMk cId="598676344" sldId="460"/>
            <ac:grpSpMk id="1033" creationId="{A2FC4F8C-DCFB-41A7-9587-B6E49A20404A}"/>
          </ac:grpSpMkLst>
        </pc:grpChg>
        <pc:graphicFrameChg chg="add mod">
          <ac:chgData name="Shafer, Ethan H MAJ" userId="505e747c-87be-44c0-94c2-fc4c31a873c1" providerId="ADAL" clId="{6F7BCDAB-1392-4100-B7F3-62F864446860}" dt="2024-07-20T02:31:52.748" v="1995"/>
          <ac:graphicFrameMkLst>
            <pc:docMk/>
            <pc:sldMk cId="598676344" sldId="460"/>
            <ac:graphicFrameMk id="7" creationId="{36111454-B865-194C-3B5A-7EB2C68BC6C1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16.986" v="2061" actId="478"/>
          <ac:graphicFrameMkLst>
            <pc:docMk/>
            <pc:sldMk cId="598676344" sldId="460"/>
            <ac:graphicFrameMk id="8" creationId="{219B85C9-5A3E-ABD1-07F0-09E4B0CC1363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3:07.015" v="2007"/>
          <ac:graphicFrameMkLst>
            <pc:docMk/>
            <pc:sldMk cId="598676344" sldId="460"/>
            <ac:graphicFrameMk id="9" creationId="{A4A47005-E45B-D5F9-0F55-27619F046F92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37.323" v="2067" actId="478"/>
          <ac:graphicFrameMkLst>
            <pc:docMk/>
            <pc:sldMk cId="598676344" sldId="460"/>
            <ac:graphicFrameMk id="10" creationId="{EABD7B1E-ED80-4A75-3B1B-0D22192BC1B0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18.050" v="2062"/>
          <ac:graphicFrameMkLst>
            <pc:docMk/>
            <pc:sldMk cId="598676344" sldId="460"/>
            <ac:graphicFrameMk id="13" creationId="{7B9A8517-2983-D92F-9604-9375EF10C7F6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36:31.033" v="2066" actId="1076"/>
          <ac:graphicFrameMkLst>
            <pc:docMk/>
            <pc:sldMk cId="598676344" sldId="460"/>
            <ac:graphicFrameMk id="14" creationId="{FD71772A-E6FB-8D23-FAA5-CDD9D635AAA6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38.502" v="2068"/>
          <ac:graphicFrameMkLst>
            <pc:docMk/>
            <pc:sldMk cId="598676344" sldId="460"/>
            <ac:graphicFrameMk id="15" creationId="{6D0DE649-E87D-FB4A-B26E-A4FA9EFE9E0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41:13.958" v="2222" actId="122"/>
          <ac:graphicFrameMkLst>
            <pc:docMk/>
            <pc:sldMk cId="598676344" sldId="460"/>
            <ac:graphicFrameMk id="16" creationId="{7195B641-68CE-57F4-9735-8D12B334A664}"/>
          </ac:graphicFrameMkLst>
        </pc:graphicFrameChg>
        <pc:picChg chg="del">
          <ac:chgData name="Shafer, Ethan H MAJ" userId="505e747c-87be-44c0-94c2-fc4c31a873c1" providerId="ADAL" clId="{6F7BCDAB-1392-4100-B7F3-62F864446860}" dt="2024-07-20T02:26:23.679" v="1992" actId="478"/>
          <ac:picMkLst>
            <pc:docMk/>
            <pc:sldMk cId="598676344" sldId="460"/>
            <ac:picMk id="1026" creationId="{199ADF25-07B8-74FD-71C9-40172DAD0D48}"/>
          </ac:picMkLst>
        </pc:picChg>
        <pc:picChg chg="add mod ord">
          <ac:chgData name="Shafer, Ethan H MAJ" userId="505e747c-87be-44c0-94c2-fc4c31a873c1" providerId="ADAL" clId="{6F7BCDAB-1392-4100-B7F3-62F864446860}" dt="2024-07-20T02:32:20.008" v="2004" actId="1076"/>
          <ac:picMkLst>
            <pc:docMk/>
            <pc:sldMk cId="598676344" sldId="460"/>
            <ac:picMk id="2050" creationId="{A7F21698-11C9-03ED-F03B-F1532938DEBD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92352769" sldId="460"/>
        </pc:sldMkLst>
      </pc:sldChg>
      <pc:sldChg chg="modSp add del mod or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697397312" sldId="460"/>
        </pc:sldMkLst>
        <pc:picChg chg="mod">
          <ac:chgData name="Shafer, Ethan H MAJ" userId="505e747c-87be-44c0-94c2-fc4c31a873c1" providerId="ADAL" clId="{6F7BCDAB-1392-4100-B7F3-62F864446860}" dt="2024-07-19T04:44:40.475" v="97" actId="1036"/>
          <ac:picMkLst>
            <pc:docMk/>
            <pc:sldMk cId="3697397312" sldId="460"/>
            <ac:picMk id="9" creationId="{464D3308-4B0D-46E5-AD45-B405611A2FBD}"/>
          </ac:picMkLst>
        </pc:picChg>
      </pc:sldChg>
      <pc:sldChg chg="new del">
        <pc:chgData name="Shafer, Ethan H MAJ" userId="505e747c-87be-44c0-94c2-fc4c31a873c1" providerId="ADAL" clId="{6F7BCDAB-1392-4100-B7F3-62F864446860}" dt="2024-07-19T05:11:50.589" v="297" actId="680"/>
        <pc:sldMkLst>
          <pc:docMk/>
          <pc:sldMk cId="1121963751" sldId="461"/>
        </pc:sldMkLst>
      </pc:sldChg>
      <pc:sldChg chg="modSp add mod modNotesTx">
        <pc:chgData name="Shafer, Ethan H MAJ" userId="505e747c-87be-44c0-94c2-fc4c31a873c1" providerId="ADAL" clId="{6F7BCDAB-1392-4100-B7F3-62F864446860}" dt="2024-07-20T03:09:16.035" v="2247" actId="20577"/>
        <pc:sldMkLst>
          <pc:docMk/>
          <pc:sldMk cId="1595023633" sldId="461"/>
        </pc:sldMkLst>
        <pc:spChg chg="mod">
          <ac:chgData name="Shafer, Ethan H MAJ" userId="505e747c-87be-44c0-94c2-fc4c31a873c1" providerId="ADAL" clId="{6F7BCDAB-1392-4100-B7F3-62F864446860}" dt="2024-07-20T02:39:42.212" v="2184" actId="20577"/>
          <ac:spMkLst>
            <pc:docMk/>
            <pc:sldMk cId="1595023633" sldId="461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16.035" v="2247" actId="20577"/>
          <ac:spMkLst>
            <pc:docMk/>
            <pc:sldMk cId="1595023633" sldId="461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2:41:19.606" v="2223" actId="122"/>
          <ac:graphicFrameMkLst>
            <pc:docMk/>
            <pc:sldMk cId="1595023633" sldId="461"/>
            <ac:graphicFrameMk id="16" creationId="{7195B641-68CE-57F4-9735-8D12B334A664}"/>
          </ac:graphicFrameMkLst>
        </pc:graphicFrameChg>
      </pc:sldChg>
      <pc:sldChg chg="addSp delSp modSp new del mod ord modClrScheme chgLayout">
        <pc:chgData name="Shafer, Ethan H MAJ" userId="505e747c-87be-44c0-94c2-fc4c31a873c1" providerId="ADAL" clId="{6F7BCDAB-1392-4100-B7F3-62F864446860}" dt="2024-07-20T02:21:30.632" v="1949" actId="47"/>
        <pc:sldMkLst>
          <pc:docMk/>
          <pc:sldMk cId="1739076380" sldId="461"/>
        </pc:sldMkLst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2" creationId="{00A137C5-E572-05DA-BA6D-204639E5EC0D}"/>
          </ac:spMkLst>
        </pc:spChg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3" creationId="{B2752CC7-5F7A-0336-01E5-1F4C788AE0B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4" creationId="{93D9D7DB-0D10-53E1-EA9E-C021FA8C030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5" creationId="{AF7B3018-E5F3-14FE-B981-3F26A99F4F94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6" creationId="{288C3868-3B60-919D-78E0-3FB71FC34A1F}"/>
          </ac:spMkLst>
        </pc:spChg>
        <pc:spChg chg="add mod ord">
          <ac:chgData name="Shafer, Ethan H MAJ" userId="505e747c-87be-44c0-94c2-fc4c31a873c1" providerId="ADAL" clId="{6F7BCDAB-1392-4100-B7F3-62F864446860}" dt="2024-07-19T06:05:03.193" v="343" actId="20577"/>
          <ac:spMkLst>
            <pc:docMk/>
            <pc:sldMk cId="1739076380" sldId="461"/>
            <ac:spMk id="7" creationId="{1E03D4AA-02A2-D7AA-709A-927461B0F86E}"/>
          </ac:spMkLst>
        </pc:spChg>
        <pc:spChg chg="add mod ord">
          <ac:chgData name="Shafer, Ethan H MAJ" userId="505e747c-87be-44c0-94c2-fc4c31a873c1" providerId="ADAL" clId="{6F7BCDAB-1392-4100-B7F3-62F864446860}" dt="2024-07-19T07:50:55.994" v="424" actId="20577"/>
          <ac:spMkLst>
            <pc:docMk/>
            <pc:sldMk cId="1739076380" sldId="461"/>
            <ac:spMk id="8" creationId="{3A50C8EB-1BA7-FFCF-4074-12476BF3836C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3127450728" sldId="461"/>
        </pc:sldMkLst>
      </pc:sldChg>
      <pc:sldChg chg="new del">
        <pc:chgData name="Shafer, Ethan H MAJ" userId="505e747c-87be-44c0-94c2-fc4c31a873c1" providerId="ADAL" clId="{6F7BCDAB-1392-4100-B7F3-62F864446860}" dt="2024-07-20T03:46:56.625" v="2679" actId="47"/>
        <pc:sldMkLst>
          <pc:docMk/>
          <pc:sldMk cId="1112051947" sldId="462"/>
        </pc:sldMkLst>
      </pc:sldChg>
      <pc:sldChg chg="addSp delSp modSp new del mod ord modAnim modNotesTx">
        <pc:chgData name="Shafer, Ethan H MAJ" userId="505e747c-87be-44c0-94c2-fc4c31a873c1" providerId="ADAL" clId="{6F7BCDAB-1392-4100-B7F3-62F864446860}" dt="2024-07-20T02:21:38.842" v="1952" actId="47"/>
        <pc:sldMkLst>
          <pc:docMk/>
          <pc:sldMk cId="1917809601" sldId="462"/>
        </pc:sldMkLst>
        <pc:spChg chg="mod">
          <ac:chgData name="Shafer, Ethan H MAJ" userId="505e747c-87be-44c0-94c2-fc4c31a873c1" providerId="ADAL" clId="{6F7BCDAB-1392-4100-B7F3-62F864446860}" dt="2024-07-19T07:56:03.650" v="639" actId="20577"/>
          <ac:spMkLst>
            <pc:docMk/>
            <pc:sldMk cId="1917809601" sldId="462"/>
            <ac:spMk id="2" creationId="{7780F451-BA6D-7D65-D7EA-266F9ABB03CF}"/>
          </ac:spMkLst>
        </pc:spChg>
        <pc:spChg chg="add del">
          <ac:chgData name="Shafer, Ethan H MAJ" userId="505e747c-87be-44c0-94c2-fc4c31a873c1" providerId="ADAL" clId="{6F7BCDAB-1392-4100-B7F3-62F864446860}" dt="2024-07-19T07:55:11.897" v="487"/>
          <ac:spMkLst>
            <pc:docMk/>
            <pc:sldMk cId="1917809601" sldId="462"/>
            <ac:spMk id="3" creationId="{DDAC41C2-2B1C-4179-339E-8EFD725EBFF6}"/>
          </ac:spMkLst>
        </pc:spChg>
        <pc:graphicFrameChg chg="add mod">
          <ac:chgData name="Shafer, Ethan H MAJ" userId="505e747c-87be-44c0-94c2-fc4c31a873c1" providerId="ADAL" clId="{6F7BCDAB-1392-4100-B7F3-62F864446860}" dt="2024-07-19T07:54:55.723" v="480"/>
          <ac:graphicFrameMkLst>
            <pc:docMk/>
            <pc:sldMk cId="1917809601" sldId="462"/>
            <ac:graphicFrameMk id="7" creationId="{C081899A-74FF-2EC6-C999-A85CE8BD6D5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01.935" v="484"/>
          <ac:graphicFrameMkLst>
            <pc:docMk/>
            <pc:sldMk cId="1917809601" sldId="462"/>
            <ac:graphicFrameMk id="8" creationId="{59CBD240-EF15-1E2E-6C67-73BA3DE9646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11.827" v="486"/>
          <ac:graphicFrameMkLst>
            <pc:docMk/>
            <pc:sldMk cId="1917809601" sldId="462"/>
            <ac:graphicFrameMk id="9" creationId="{0799BDDB-20C3-1721-EA0A-4C2079264D58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5:20.865" v="490" actId="1076"/>
          <ac:graphicFrameMkLst>
            <pc:docMk/>
            <pc:sldMk cId="1917809601" sldId="462"/>
            <ac:graphicFrameMk id="10" creationId="{1035B02E-A5EA-A74F-0BE0-DCCD7951DFA9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7:00.388" v="641"/>
          <ac:graphicFrameMkLst>
            <pc:docMk/>
            <pc:sldMk cId="1917809601" sldId="462"/>
            <ac:graphicFrameMk id="11" creationId="{318AAF49-09A3-4591-783E-BB952ECA715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9:49.433" v="799" actId="1038"/>
          <ac:graphicFrameMkLst>
            <pc:docMk/>
            <pc:sldMk cId="1917809601" sldId="462"/>
            <ac:graphicFrameMk id="12" creationId="{C0ABAF60-CBB4-1A56-12A7-0ABBF3C12DDB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8:00:39.233" v="800"/>
          <ac:graphicFrameMkLst>
            <pc:docMk/>
            <pc:sldMk cId="1917809601" sldId="462"/>
            <ac:graphicFrameMk id="13" creationId="{98A04991-6F87-DF83-B999-6AAB423DE7B7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8:00:48.335" v="803" actId="14100"/>
          <ac:graphicFrameMkLst>
            <pc:docMk/>
            <pc:sldMk cId="1917809601" sldId="462"/>
            <ac:graphicFrameMk id="14" creationId="{8B4964B8-DC05-DAEE-DB2D-A745767DA2A7}"/>
          </ac:graphicFrameMkLst>
        </pc:graphicFrame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1597583" sldId="462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37718192" sldId="463"/>
        </pc:sldMkLst>
      </pc:sldChg>
      <pc:sldChg chg="addSp delSp modSp new del mod modAnim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711303595" sldId="463"/>
        </pc:sldMkLst>
        <pc:spChg chg="mod">
          <ac:chgData name="Shafer, Ethan H MAJ" userId="505e747c-87be-44c0-94c2-fc4c31a873c1" providerId="ADAL" clId="{6F7BCDAB-1392-4100-B7F3-62F864446860}" dt="2024-07-19T07:51:20.957" v="478" actId="20577"/>
          <ac:spMkLst>
            <pc:docMk/>
            <pc:sldMk cId="1711303595" sldId="463"/>
            <ac:spMk id="2" creationId="{6097F26D-C1C4-B4E8-044B-7DFA5800ACC1}"/>
          </ac:spMkLst>
        </pc:spChg>
        <pc:spChg chg="add del">
          <ac:chgData name="Shafer, Ethan H MAJ" userId="505e747c-87be-44c0-94c2-fc4c31a873c1" providerId="ADAL" clId="{6F7BCDAB-1392-4100-B7F3-62F864446860}" dt="2024-07-19T08:05:51.518" v="943"/>
          <ac:spMkLst>
            <pc:docMk/>
            <pc:sldMk cId="1711303595" sldId="463"/>
            <ac:spMk id="3" creationId="{84C600B3-6BED-12E1-7819-5D3BAEECF237}"/>
          </ac:spMkLst>
        </pc:spChg>
        <pc:spChg chg="add mod">
          <ac:chgData name="Shafer, Ethan H MAJ" userId="505e747c-87be-44c0-94c2-fc4c31a873c1" providerId="ADAL" clId="{6F7BCDAB-1392-4100-B7F3-62F864446860}" dt="2024-07-19T08:05:51.509" v="942"/>
          <ac:spMkLst>
            <pc:docMk/>
            <pc:sldMk cId="1711303595" sldId="463"/>
            <ac:spMk id="9" creationId="{6FADC1D4-A2A4-9D5F-CA8D-BF02F7B186CC}"/>
          </ac:spMkLst>
        </pc:spChg>
        <pc:spChg chg="add mod">
          <ac:chgData name="Shafer, Ethan H MAJ" userId="505e747c-87be-44c0-94c2-fc4c31a873c1" providerId="ADAL" clId="{6F7BCDAB-1392-4100-B7F3-62F864446860}" dt="2024-07-19T08:12:49.951" v="1451" actId="114"/>
          <ac:spMkLst>
            <pc:docMk/>
            <pc:sldMk cId="1711303595" sldId="463"/>
            <ac:spMk id="10" creationId="{904EA52F-820A-2686-6FB0-DB584F4834BE}"/>
          </ac:spMkLst>
        </pc:spChg>
        <pc:picChg chg="add del mod ord">
          <ac:chgData name="Shafer, Ethan H MAJ" userId="505e747c-87be-44c0-94c2-fc4c31a873c1" providerId="ADAL" clId="{6F7BCDAB-1392-4100-B7F3-62F864446860}" dt="2024-07-19T08:05:42.785" v="940" actId="22"/>
          <ac:picMkLst>
            <pc:docMk/>
            <pc:sldMk cId="1711303595" sldId="463"/>
            <ac:picMk id="8" creationId="{DBF24B62-468D-378D-69BC-304DD50B1541}"/>
          </ac:picMkLst>
        </pc:picChg>
      </pc:sldChg>
      <pc:sldChg chg="new del">
        <pc:chgData name="Shafer, Ethan H MAJ" userId="505e747c-87be-44c0-94c2-fc4c31a873c1" providerId="ADAL" clId="{6F7BCDAB-1392-4100-B7F3-62F864446860}" dt="2024-07-20T03:09:22.122" v="2249" actId="47"/>
        <pc:sldMkLst>
          <pc:docMk/>
          <pc:sldMk cId="2047779688" sldId="463"/>
        </pc:sldMkLst>
      </pc:sldChg>
      <pc:sldChg chg="modSp add mod modNotesTx">
        <pc:chgData name="Shafer, Ethan H MAJ" userId="505e747c-87be-44c0-94c2-fc4c31a873c1" providerId="ADAL" clId="{6F7BCDAB-1392-4100-B7F3-62F864446860}" dt="2024-07-20T03:13:38.328" v="2482" actId="5793"/>
        <pc:sldMkLst>
          <pc:docMk/>
          <pc:sldMk cId="395521512" sldId="464"/>
        </pc:sldMkLst>
        <pc:spChg chg="mod">
          <ac:chgData name="Shafer, Ethan H MAJ" userId="505e747c-87be-44c0-94c2-fc4c31a873c1" providerId="ADAL" clId="{6F7BCDAB-1392-4100-B7F3-62F864446860}" dt="2024-07-20T03:09:48.358" v="2304" actId="20577"/>
          <ac:spMkLst>
            <pc:docMk/>
            <pc:sldMk cId="395521512" sldId="464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27.500" v="2252" actId="20577"/>
          <ac:spMkLst>
            <pc:docMk/>
            <pc:sldMk cId="395521512" sldId="464"/>
            <ac:spMk id="12" creationId="{B452439A-8D4D-E0C4-31F7-1E180723707F}"/>
          </ac:spMkLst>
        </pc:spChg>
      </pc:sldChg>
      <pc:sldChg chg="addSp delSp modSp new del mod ord setBg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428637591" sldId="464"/>
        </pc:sldMkLst>
        <pc:spChg chg="mod">
          <ac:chgData name="Shafer, Ethan H MAJ" userId="505e747c-87be-44c0-94c2-fc4c31a873c1" providerId="ADAL" clId="{6F7BCDAB-1392-4100-B7F3-62F864446860}" dt="2024-07-19T08:03:47.049" v="938" actId="20577"/>
          <ac:spMkLst>
            <pc:docMk/>
            <pc:sldMk cId="3428637591" sldId="464"/>
            <ac:spMk id="2" creationId="{E18179CB-129A-881D-BDD3-073D253D19F9}"/>
          </ac:spMkLst>
        </pc:spChg>
        <pc:spChg chg="del">
          <ac:chgData name="Shafer, Ethan H MAJ" userId="505e747c-87be-44c0-94c2-fc4c31a873c1" providerId="ADAL" clId="{6F7BCDAB-1392-4100-B7F3-62F864446860}" dt="2024-07-19T08:03:13.633" v="881"/>
          <ac:spMkLst>
            <pc:docMk/>
            <pc:sldMk cId="3428637591" sldId="464"/>
            <ac:spMk id="3" creationId="{DDFEC837-FE17-A6C5-D40F-D02C928EC6D3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4" creationId="{4888A3A6-B1F8-9BDF-E72A-C285ED6BE89B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5" creationId="{0FF2846E-9A9B-F460-60D9-A350315EBCDD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6" creationId="{D62A9EE6-D163-6524-B21F-3964E3620B1B}"/>
          </ac:spMkLst>
        </pc:spChg>
        <pc:spChg chg="add del mod">
          <ac:chgData name="Shafer, Ethan H MAJ" userId="505e747c-87be-44c0-94c2-fc4c31a873c1" providerId="ADAL" clId="{6F7BCDAB-1392-4100-B7F3-62F864446860}" dt="2024-07-19T08:03:14.997" v="882"/>
          <ac:spMkLst>
            <pc:docMk/>
            <pc:sldMk cId="3428637591" sldId="464"/>
            <ac:spMk id="7" creationId="{D5456297-9A0F-A098-A957-EA34A6C0E7A8}"/>
          </ac:spMkLst>
        </pc:spChg>
        <pc:spChg chg="add del mod">
          <ac:chgData name="Shafer, Ethan H MAJ" userId="505e747c-87be-44c0-94c2-fc4c31a873c1" providerId="ADAL" clId="{6F7BCDAB-1392-4100-B7F3-62F864446860}" dt="2024-07-19T08:03:21.413" v="883"/>
          <ac:spMkLst>
            <pc:docMk/>
            <pc:sldMk cId="3428637591" sldId="464"/>
            <ac:spMk id="8" creationId="{90A71F04-BA2F-FB45-72F6-7A4F134C5AA0}"/>
          </ac:spMkLst>
        </pc:spChg>
        <pc:spChg chg="add del mod">
          <ac:chgData name="Shafer, Ethan H MAJ" userId="505e747c-87be-44c0-94c2-fc4c31a873c1" providerId="ADAL" clId="{6F7BCDAB-1392-4100-B7F3-62F864446860}" dt="2024-07-19T08:03:28.802" v="884" actId="22"/>
          <ac:spMkLst>
            <pc:docMk/>
            <pc:sldMk cId="3428637591" sldId="464"/>
            <ac:spMk id="9" creationId="{A0C6CE55-5E20-91A5-3316-25699E10366F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15" creationId="{A086FBB1-32EC-D54C-8D54-B6CA5F964B2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6" creationId="{C43A114B-CAF8-402E-A898-DEE2C2022EBD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8" creationId="{64E68BB1-DCF6-49AB-8FF1-7E68DCBCD111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0" creationId="{DA9B8539-604B-420E-BA1B-0A2E64CD7C7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2" creationId="{7236CAA2-54C3-4136-B0CC-6837B14D8143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4" creationId="{40F86E67-9E86-453F-92BC-648189829C2F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6" creationId="{F73C5439-21D4-46F3-9CF4-FF1CE786FF15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28" creationId="{C4EF29AB-620C-4783-9B23-EACEB54D7836}"/>
          </ac:spMkLst>
        </pc:spChg>
        <pc:grpChg chg="add">
          <ac:chgData name="Shafer, Ethan H MAJ" userId="505e747c-87be-44c0-94c2-fc4c31a873c1" providerId="ADAL" clId="{6F7BCDAB-1392-4100-B7F3-62F864446860}" dt="2024-07-19T08:03:35.318" v="888" actId="26606"/>
          <ac:grpSpMkLst>
            <pc:docMk/>
            <pc:sldMk cId="3428637591" sldId="464"/>
            <ac:grpSpMk id="29" creationId="{A2FC4F8C-DCFB-41A7-9587-B6E49A20404A}"/>
          </ac:grpSpMkLst>
        </pc:grpChg>
        <pc:picChg chg="add mod ord">
          <ac:chgData name="Shafer, Ethan H MAJ" userId="505e747c-87be-44c0-94c2-fc4c31a873c1" providerId="ADAL" clId="{6F7BCDAB-1392-4100-B7F3-62F864446860}" dt="2024-07-19T08:03:35.318" v="888" actId="26606"/>
          <ac:picMkLst>
            <pc:docMk/>
            <pc:sldMk cId="3428637591" sldId="464"/>
            <ac:picMk id="11" creationId="{275F551F-7A6D-8B19-70C0-7C657212B0E2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069232263" sldId="46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9602511" sldId="465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3:43:53.919" v="2677" actId="20577"/>
        <pc:sldMkLst>
          <pc:docMk/>
          <pc:sldMk cId="3278906587" sldId="465"/>
        </pc:sldMkLst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4" creationId="{8666B325-E5BF-D2D5-E5E1-BCCFEBC93352}"/>
          </ac:spMkLst>
        </pc:spChg>
        <pc:spChg chg="add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5" creationId="{84513F9A-D31B-C34A-B127-BD7A5DF0C4D1}"/>
          </ac:spMkLst>
        </pc:spChg>
        <pc:spChg chg="add del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6" creationId="{BECE08DC-4521-ADDA-ADE4-229C79DE6105}"/>
          </ac:spMkLst>
        </pc:spChg>
        <pc:spChg chg="add mod ord">
          <ac:chgData name="Shafer, Ethan H MAJ" userId="505e747c-87be-44c0-94c2-fc4c31a873c1" providerId="ADAL" clId="{6F7BCDAB-1392-4100-B7F3-62F864446860}" dt="2024-07-20T03:43:53.919" v="2677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modSp new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756265059" sldId="465"/>
        </pc:sldMkLst>
        <pc:spChg chg="mod">
          <ac:chgData name="Shafer, Ethan H MAJ" userId="505e747c-87be-44c0-94c2-fc4c31a873c1" providerId="ADAL" clId="{6F7BCDAB-1392-4100-B7F3-62F864446860}" dt="2024-07-19T08:07:42.134" v="1026" actId="20577"/>
          <ac:spMkLst>
            <pc:docMk/>
            <pc:sldMk cId="3756265059" sldId="465"/>
            <ac:spMk id="2" creationId="{663C6B9C-074F-34F9-2C62-601A1A2E17F0}"/>
          </ac:spMkLst>
        </pc:spChg>
        <pc:spChg chg="mod">
          <ac:chgData name="Shafer, Ethan H MAJ" userId="505e747c-87be-44c0-94c2-fc4c31a873c1" providerId="ADAL" clId="{6F7BCDAB-1392-4100-B7F3-62F864446860}" dt="2024-07-19T08:12:40.828" v="1450" actId="20577"/>
          <ac:spMkLst>
            <pc:docMk/>
            <pc:sldMk cId="3756265059" sldId="465"/>
            <ac:spMk id="3" creationId="{BDF70CF3-B562-FBB0-144F-7016501BF2E9}"/>
          </ac:spMkLst>
        </pc:spChg>
      </pc:sldChg>
      <pc:sldChg chg="modSp add mod modAnim modNotesTx">
        <pc:chgData name="Shafer, Ethan H MAJ" userId="505e747c-87be-44c0-94c2-fc4c31a873c1" providerId="ADAL" clId="{6F7BCDAB-1392-4100-B7F3-62F864446860}" dt="2024-07-20T03:50:54.375" v="2894" actId="20577"/>
        <pc:sldMkLst>
          <pc:docMk/>
          <pc:sldMk cId="394728835" sldId="466"/>
        </pc:sldMkLst>
        <pc:spChg chg="mod">
          <ac:chgData name="Shafer, Ethan H MAJ" userId="505e747c-87be-44c0-94c2-fc4c31a873c1" providerId="ADAL" clId="{6F7BCDAB-1392-4100-B7F3-62F864446860}" dt="2024-07-20T03:49:47.544" v="2849" actId="1036"/>
          <ac:spMkLst>
            <pc:docMk/>
            <pc:sldMk cId="394728835" sldId="466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47:00.360" v="2690" actId="20577"/>
          <ac:spMkLst>
            <pc:docMk/>
            <pc:sldMk cId="394728835" sldId="466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3:50:54.375" v="2894" actId="20577"/>
          <ac:graphicFrameMkLst>
            <pc:docMk/>
            <pc:sldMk cId="394728835" sldId="466"/>
            <ac:graphicFrameMk id="14" creationId="{FD71772A-E6FB-8D23-FAA5-CDD9D635AAA6}"/>
          </ac:graphicFrameMkLst>
        </pc:graphicFrameChg>
        <pc:graphicFrameChg chg="mod modGraphic">
          <ac:chgData name="Shafer, Ethan H MAJ" userId="505e747c-87be-44c0-94c2-fc4c31a873c1" providerId="ADAL" clId="{6F7BCDAB-1392-4100-B7F3-62F864446860}" dt="2024-07-20T03:49:43.857" v="2834" actId="1036"/>
          <ac:graphicFrameMkLst>
            <pc:docMk/>
            <pc:sldMk cId="394728835" sldId="466"/>
            <ac:graphicFrameMk id="16" creationId="{7195B641-68CE-57F4-9735-8D12B334A664}"/>
          </ac:graphicFrameMkLst>
        </pc:graphicFrameChg>
      </pc:sldChg>
      <pc:sldChg chg="addSp delSp modSp new del mod modClrScheme chgLayout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48326016" sldId="466"/>
        </pc:sldMkLst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2" creationId="{9D85DADF-97B6-A0B0-8B4A-FD450A92A1C0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3" creationId="{5586C99A-7470-7AC3-07E4-1393DFF86BC9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4" creationId="{1FCE7859-B0F1-97AA-3452-F6EEB9172DCC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5" creationId="{F6470999-80EE-62DE-D8CE-05EF26947744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6" creationId="{588EF0AE-B0F2-776F-DA52-FDDCAAE754D6}"/>
          </ac:spMkLst>
        </pc:spChg>
        <pc:spChg chg="add del mod ord">
          <ac:chgData name="Shafer, Ethan H MAJ" userId="505e747c-87be-44c0-94c2-fc4c31a873c1" providerId="ADAL" clId="{6F7BCDAB-1392-4100-B7F3-62F864446860}" dt="2024-07-19T08:18:49.754" v="1592" actId="22"/>
          <ac:spMkLst>
            <pc:docMk/>
            <pc:sldMk cId="2248326016" sldId="466"/>
            <ac:spMk id="7" creationId="{432CEB37-95D9-7039-9F38-12A0F9F03DA7}"/>
          </ac:spMkLst>
        </pc:spChg>
        <pc:picChg chg="add mod ord">
          <ac:chgData name="Shafer, Ethan H MAJ" userId="505e747c-87be-44c0-94c2-fc4c31a873c1" providerId="ADAL" clId="{6F7BCDAB-1392-4100-B7F3-62F864446860}" dt="2024-07-19T08:18:57.170" v="1595" actId="1076"/>
          <ac:picMkLst>
            <pc:docMk/>
            <pc:sldMk cId="2248326016" sldId="466"/>
            <ac:picMk id="9" creationId="{57264E91-BFBC-7C4E-3C81-893C5DE7B3DC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0:58.316" v="2895" actId="20577"/>
        <pc:sldMkLst>
          <pc:docMk/>
          <pc:sldMk cId="908757530" sldId="467"/>
        </pc:sldMkLst>
        <pc:spChg chg="mod">
          <ac:chgData name="Shafer, Ethan H MAJ" userId="505e747c-87be-44c0-94c2-fc4c31a873c1" providerId="ADAL" clId="{6F7BCDAB-1392-4100-B7F3-62F864446860}" dt="2024-07-20T03:50:58.316" v="2895" actId="20577"/>
          <ac:spMkLst>
            <pc:docMk/>
            <pc:sldMk cId="908757530" sldId="467"/>
            <ac:spMk id="11" creationId="{F4E0BDA0-F8EA-C18F-17C1-E6FF82571F45}"/>
          </ac:spMkLst>
        </pc:spChg>
        <pc:graphicFrameChg chg="modGraphic">
          <ac:chgData name="Shafer, Ethan H MAJ" userId="505e747c-87be-44c0-94c2-fc4c31a873c1" providerId="ADAL" clId="{6F7BCDAB-1392-4100-B7F3-62F864446860}" dt="2024-07-20T03:50:40.106" v="2888" actId="20577"/>
          <ac:graphicFrameMkLst>
            <pc:docMk/>
            <pc:sldMk cId="908757530" sldId="467"/>
            <ac:graphicFrameMk id="14" creationId="{FD71772A-E6FB-8D23-FAA5-CDD9D635AAA6}"/>
          </ac:graphicFrameMkLst>
        </pc:graphicFrameChg>
        <pc:graphicFrameChg chg="modGraphic">
          <ac:chgData name="Shafer, Ethan H MAJ" userId="505e747c-87be-44c0-94c2-fc4c31a873c1" providerId="ADAL" clId="{6F7BCDAB-1392-4100-B7F3-62F864446860}" dt="2024-07-20T03:50:43.092" v="2891" actId="20577"/>
          <ac:graphicFrameMkLst>
            <pc:docMk/>
            <pc:sldMk cId="908757530" sldId="467"/>
            <ac:graphicFrameMk id="16" creationId="{7195B641-68CE-57F4-9735-8D12B334A664}"/>
          </ac:graphicFrameMkLst>
        </pc:graphicFrameChg>
      </pc:sldChg>
      <pc:sldChg chg="addSp delSp modSp new del mod setBg modClrScheme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18854171" sldId="467"/>
        </pc:sldMkLst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2" creationId="{9903D255-88F4-0E1F-E2F3-7CB7FB507CDA}"/>
          </ac:spMkLst>
        </pc:spChg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3" creationId="{2BBA182A-099E-B678-144D-0507D71FBE2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" creationId="{108BCDD4-1362-EFA4-523D-07810C5236DC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5" creationId="{D5243336-B4FC-0E54-5BA6-ABDA3B5E069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6" creationId="{92B0C813-54A6-088F-2C6D-AAA642BA4BE7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7" creationId="{3A1D1730-1467-87CE-3219-7E84F231FF6B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8" creationId="{DD88E9E0-627A-17E2-C4DF-0CA8A65F572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3" creationId="{C43A114B-CAF8-402E-A898-DEE2C2022EBD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5" creationId="{64E68BB1-DCF6-49AB-8FF1-7E68DCBCD111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7" creationId="{DA9B8539-604B-420E-BA1B-0A2E64CD7C72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9" creationId="{7236CAA2-54C3-4136-B0CC-6837B14D814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1" creationId="{40F86E67-9E86-453F-92BC-648189829C2F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3" creationId="{F73C5439-21D4-46F3-9CF4-FF1CE786FF15}"/>
          </ac:spMkLst>
        </pc:spChg>
        <pc:grpChg chg="add">
          <ac:chgData name="Shafer, Ethan H MAJ" userId="505e747c-87be-44c0-94c2-fc4c31a873c1" providerId="ADAL" clId="{6F7BCDAB-1392-4100-B7F3-62F864446860}" dt="2024-07-19T08:34:45.717" v="1760" actId="26606"/>
          <ac:grpSpMkLst>
            <pc:docMk/>
            <pc:sldMk cId="2218854171" sldId="467"/>
            <ac:grpSpMk id="4115" creationId="{227140B8-92FC-43F0-8CCA-F40052CE502D}"/>
          </ac:grpSpMkLst>
        </pc:grpChg>
        <pc:picChg chg="add mod">
          <ac:chgData name="Shafer, Ethan H MAJ" userId="505e747c-87be-44c0-94c2-fc4c31a873c1" providerId="ADAL" clId="{6F7BCDAB-1392-4100-B7F3-62F864446860}" dt="2024-07-19T08:34:45.717" v="1760" actId="26606"/>
          <ac:picMkLst>
            <pc:docMk/>
            <pc:sldMk cId="2218854171" sldId="467"/>
            <ac:picMk id="4098" creationId="{9BC639BF-D23E-B797-5F96-8209B8098605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144270320" sldId="467"/>
        </pc:sldMkLst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18695927" sldId="468"/>
        </pc:sldMkLst>
      </pc:sldChg>
      <pc:sldChg chg="modSp add mod modAnim modNotesTx">
        <pc:chgData name="Shafer, Ethan H MAJ" userId="505e747c-87be-44c0-94c2-fc4c31a873c1" providerId="ADAL" clId="{6F7BCDAB-1392-4100-B7F3-62F864446860}" dt="2024-07-20T03:54:53.828" v="2963" actId="20577"/>
        <pc:sldMkLst>
          <pc:docMk/>
          <pc:sldMk cId="1647261180" sldId="468"/>
        </pc:sldMkLst>
        <pc:spChg chg="mod">
          <ac:chgData name="Shafer, Ethan H MAJ" userId="505e747c-87be-44c0-94c2-fc4c31a873c1" providerId="ADAL" clId="{6F7BCDAB-1392-4100-B7F3-62F864446860}" dt="2024-07-20T03:54:24.296" v="2925" actId="1076"/>
          <ac:spMkLst>
            <pc:docMk/>
            <pc:sldMk cId="1647261180" sldId="468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52:46.416" v="2901" actId="20577"/>
          <ac:spMkLst>
            <pc:docMk/>
            <pc:sldMk cId="1647261180" sldId="468"/>
            <ac:spMk id="12" creationId="{B452439A-8D4D-E0C4-31F7-1E180723707F}"/>
          </ac:spMkLst>
        </pc:spChg>
        <pc:graphicFrameChg chg="modGraphic">
          <ac:chgData name="Shafer, Ethan H MAJ" userId="505e747c-87be-44c0-94c2-fc4c31a873c1" providerId="ADAL" clId="{6F7BCDAB-1392-4100-B7F3-62F864446860}" dt="2024-07-20T03:54:11.530" v="2922" actId="20577"/>
          <ac:graphicFrameMkLst>
            <pc:docMk/>
            <pc:sldMk cId="1647261180" sldId="468"/>
            <ac:graphicFrameMk id="16" creationId="{7195B641-68CE-57F4-9735-8D12B334A664}"/>
          </ac:graphicFrameMkLst>
        </pc:graphicFrameChg>
      </pc:sldChg>
      <pc:sldChg chg="addSp delSp modSp new mod setBg modClrScheme chgLayout">
        <pc:chgData name="Shafer, Ethan H MAJ" userId="505e747c-87be-44c0-94c2-fc4c31a873c1" providerId="ADAL" clId="{6F7BCDAB-1392-4100-B7F3-62F864446860}" dt="2024-07-21T00:47:26.003" v="4791" actId="20577"/>
        <pc:sldMkLst>
          <pc:docMk/>
          <pc:sldMk cId="2716075176" sldId="469"/>
        </pc:sldMkLst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2" creationId="{0540820A-0D4C-A519-493B-9FF6E0FD787B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3" creationId="{92364B0A-442E-6731-E489-557C536C1CFD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4" creationId="{1CA2C578-C586-859A-EE53-91ED22F85B0B}"/>
          </ac:spMkLst>
        </pc:spChg>
        <pc:spChg chg="add 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5" creationId="{87758CFF-F5BC-A933-29E8-F317D9C8406B}"/>
          </ac:spMkLst>
        </pc:spChg>
        <pc:spChg chg="add mod ord">
          <ac:chgData name="Shafer, Ethan H MAJ" userId="505e747c-87be-44c0-94c2-fc4c31a873c1" providerId="ADAL" clId="{6F7BCDAB-1392-4100-B7F3-62F864446860}" dt="2024-07-21T00:47:26.003" v="4791" actId="20577"/>
          <ac:spMkLst>
            <pc:docMk/>
            <pc:sldMk cId="2716075176" sldId="469"/>
            <ac:spMk id="6" creationId="{C632DCC6-C648-8993-8963-0701700DE7C2}"/>
          </ac:spMkLst>
        </pc:spChg>
        <pc:spChg chg="add del">
          <ac:chgData name="Shafer, Ethan H MAJ" userId="505e747c-87be-44c0-94c2-fc4c31a873c1" providerId="ADAL" clId="{6F7BCDAB-1392-4100-B7F3-62F864446860}" dt="2024-07-20T05:19:41.552" v="3182" actId="26606"/>
          <ac:spMkLst>
            <pc:docMk/>
            <pc:sldMk cId="2716075176" sldId="469"/>
            <ac:spMk id="3089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5:19:41.552" v="3182" actId="26606"/>
          <ac:grpSpMkLst>
            <pc:docMk/>
            <pc:sldMk cId="2716075176" sldId="469"/>
            <ac:grpSpMk id="3079" creationId="{A2FC4F8C-DCFB-41A7-9587-B6E49A20404A}"/>
          </ac:grpSpMkLst>
        </pc:grpChg>
        <pc:picChg chg="add del mod">
          <ac:chgData name="Shafer, Ethan H MAJ" userId="505e747c-87be-44c0-94c2-fc4c31a873c1" providerId="ADAL" clId="{6F7BCDAB-1392-4100-B7F3-62F864446860}" dt="2024-07-20T05:20:18.587" v="3191" actId="478"/>
          <ac:picMkLst>
            <pc:docMk/>
            <pc:sldMk cId="2716075176" sldId="469"/>
            <ac:picMk id="3074" creationId="{E1D92147-233D-A64B-6AA8-35FCFC789F10}"/>
          </ac:picMkLst>
        </pc:picChg>
        <pc:picChg chg="add del mod">
          <ac:chgData name="Shafer, Ethan H MAJ" userId="505e747c-87be-44c0-94c2-fc4c31a873c1" providerId="ADAL" clId="{6F7BCDAB-1392-4100-B7F3-62F864446860}" dt="2024-07-20T05:21:03.019" v="3196" actId="478"/>
          <ac:picMkLst>
            <pc:docMk/>
            <pc:sldMk cId="2716075176" sldId="469"/>
            <ac:picMk id="3076" creationId="{20C45066-13C2-1F3A-31CB-9F3A4013D572}"/>
          </ac:picMkLst>
        </pc:picChg>
        <pc:picChg chg="add mod">
          <ac:chgData name="Shafer, Ethan H MAJ" userId="505e747c-87be-44c0-94c2-fc4c31a873c1" providerId="ADAL" clId="{6F7BCDAB-1392-4100-B7F3-62F864446860}" dt="2024-07-20T05:21:10.308" v="3207" actId="14100"/>
          <ac:picMkLst>
            <pc:docMk/>
            <pc:sldMk cId="2716075176" sldId="469"/>
            <ac:picMk id="3078" creationId="{3B0C6FEA-2334-A66A-C38E-D514380BC62D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9:06.067" v="3053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6F7BCDAB-1392-4100-B7F3-62F864446860}" dt="2024-07-20T03:59:06.067" v="3053" actId="20577"/>
          <ac:spMkLst>
            <pc:docMk/>
            <pc:sldMk cId="1957553010" sldId="470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487636109" sldId="470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6:22:36.540" v="3233" actId="20577"/>
        <pc:sldMkLst>
          <pc:docMk/>
          <pc:sldMk cId="3668879358" sldId="471"/>
        </pc:sldMkLst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2" creationId="{E702820A-5BFC-A4BE-7DEF-3B08694CE2AE}"/>
          </ac:spMkLst>
        </pc:spChg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3" creationId="{3F5A5D55-00B0-FFC6-1066-AF90936545BE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4" creationId="{46F41E3D-32BB-02D0-1FF7-EDD1D05E7670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5" creationId="{B38B50CE-6678-526B-B224-752BAB582586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6" creationId="{22586192-3691-7C14-2523-3AC8027271AD}"/>
          </ac:spMkLst>
        </pc:spChg>
        <pc:spChg chg="add mod ord">
          <ac:chgData name="Shafer, Ethan H MAJ" userId="505e747c-87be-44c0-94c2-fc4c31a873c1" providerId="ADAL" clId="{6F7BCDAB-1392-4100-B7F3-62F864446860}" dt="2024-07-20T06:22:36.540" v="3233" actId="20577"/>
          <ac:spMkLst>
            <pc:docMk/>
            <pc:sldMk cId="3668879358" sldId="471"/>
            <ac:spMk id="7" creationId="{5424C8D7-54C4-2594-F5AC-5CDA63582309}"/>
          </ac:spMkLst>
        </pc:spChg>
        <pc:spChg chg="add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8" creationId="{0A2B39F3-96FC-4333-5CDA-A3A84D39F2B6}"/>
          </ac:spMkLst>
        </pc:spChg>
      </pc:sldChg>
      <pc:sldChg chg="addSp delSp modSp new mod modClrScheme chgLayout">
        <pc:chgData name="Shafer, Ethan H MAJ" userId="505e747c-87be-44c0-94c2-fc4c31a873c1" providerId="ADAL" clId="{6F7BCDAB-1392-4100-B7F3-62F864446860}" dt="2024-07-20T23:33:29.716" v="4724" actId="20577"/>
        <pc:sldMkLst>
          <pc:docMk/>
          <pc:sldMk cId="1816763451" sldId="472"/>
        </pc:sldMkLst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2" creationId="{B3086B70-B505-6739-D5D2-2282E5E76512}"/>
          </ac:spMkLst>
        </pc:spChg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3" creationId="{3A1B3B0B-4017-5087-B934-685B89D6D09C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4" creationId="{CB3F5377-B01B-BE26-2512-83055F4EAB74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5" creationId="{A3252C91-9D8E-3854-500A-2862A1577392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6" creationId="{EE154DEF-BBCD-551C-39B6-911712F44219}"/>
          </ac:spMkLst>
        </pc:spChg>
        <pc:spChg chg="add mod ord">
          <ac:chgData name="Shafer, Ethan H MAJ" userId="505e747c-87be-44c0-94c2-fc4c31a873c1" providerId="ADAL" clId="{6F7BCDAB-1392-4100-B7F3-62F864446860}" dt="2024-07-20T06:27:50.859" v="3266" actId="20577"/>
          <ac:spMkLst>
            <pc:docMk/>
            <pc:sldMk cId="1816763451" sldId="472"/>
            <ac:spMk id="7" creationId="{62DDF913-B3FD-C89D-4B57-E34330E8C824}"/>
          </ac:spMkLst>
        </pc:spChg>
        <pc:spChg chg="add mod ord">
          <ac:chgData name="Shafer, Ethan H MAJ" userId="505e747c-87be-44c0-94c2-fc4c31a873c1" providerId="ADAL" clId="{6F7BCDAB-1392-4100-B7F3-62F864446860}" dt="2024-07-20T23:33:29.716" v="4724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modSp new del mod ord">
        <pc:chgData name="Shafer, Ethan H MAJ" userId="505e747c-87be-44c0-94c2-fc4c31a873c1" providerId="ADAL" clId="{6F7BCDAB-1392-4100-B7F3-62F864446860}" dt="2024-07-20T23:24:07.607" v="4473" actId="47"/>
        <pc:sldMkLst>
          <pc:docMk/>
          <pc:sldMk cId="172434058" sldId="473"/>
        </pc:sldMkLst>
        <pc:spChg chg="mod">
          <ac:chgData name="Shafer, Ethan H MAJ" userId="505e747c-87be-44c0-94c2-fc4c31a873c1" providerId="ADAL" clId="{6F7BCDAB-1392-4100-B7F3-62F864446860}" dt="2024-07-20T23:23:54.179" v="4466" actId="20577"/>
          <ac:spMkLst>
            <pc:docMk/>
            <pc:sldMk cId="172434058" sldId="473"/>
            <ac:spMk id="2" creationId="{006D8D2D-41D4-87DA-8772-9A9320A7DFE6}"/>
          </ac:spMkLst>
        </pc:spChg>
      </pc:sldChg>
      <pc:sldChg chg="addSp delSp modSp new add del mod modClrScheme chgLayout modNotesTx">
        <pc:chgData name="Shafer, Ethan H MAJ" userId="505e747c-87be-44c0-94c2-fc4c31a873c1" providerId="ADAL" clId="{6F7BCDAB-1392-4100-B7F3-62F864446860}" dt="2024-07-20T23:23:46.956" v="4463" actId="47"/>
        <pc:sldMkLst>
          <pc:docMk/>
          <pc:sldMk cId="4024247178" sldId="474"/>
        </pc:sldMkLst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2" creationId="{1AD702D3-90CF-BF54-A68F-8B09FA44B947}"/>
          </ac:spMkLst>
        </pc:spChg>
        <pc:spChg chg="add del mod ord">
          <ac:chgData name="Shafer, Ethan H MAJ" userId="505e747c-87be-44c0-94c2-fc4c31a873c1" providerId="ADAL" clId="{6F7BCDAB-1392-4100-B7F3-62F864446860}" dt="2024-07-20T08:21:03.060" v="3841" actId="1076"/>
          <ac:spMkLst>
            <pc:docMk/>
            <pc:sldMk cId="4024247178" sldId="474"/>
            <ac:spMk id="3" creationId="{44932191-9BF0-B73E-06A4-06BA1E84FC26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4" creationId="{9DE0E0EF-B31E-719C-F853-46E4969DE8B3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5" creationId="{C0439A58-36AB-EFAF-98FC-10F6593A671C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6" creationId="{028BBA05-2CF7-70A7-ABE0-A2538B2997C5}"/>
          </ac:spMkLst>
        </pc:spChg>
        <pc:spChg chg="add mod">
          <ac:chgData name="Shafer, Ethan H MAJ" userId="505e747c-87be-44c0-94c2-fc4c31a873c1" providerId="ADAL" clId="{6F7BCDAB-1392-4100-B7F3-62F864446860}" dt="2024-07-20T06:54:50.447" v="3672"/>
          <ac:spMkLst>
            <pc:docMk/>
            <pc:sldMk cId="4024247178" sldId="474"/>
            <ac:spMk id="7" creationId="{A44AA46A-0732-D50C-1B37-3B6353378AFC}"/>
          </ac:spMkLst>
        </pc:spChg>
        <pc:spChg chg="add del mod ord">
          <ac:chgData name="Shafer, Ethan H MAJ" userId="505e747c-87be-44c0-94c2-fc4c31a873c1" providerId="ADAL" clId="{6F7BCDAB-1392-4100-B7F3-62F864446860}" dt="2024-07-20T08:20:52.048" v="3836"/>
          <ac:spMkLst>
            <pc:docMk/>
            <pc:sldMk cId="4024247178" sldId="474"/>
            <ac:spMk id="8" creationId="{90AE3715-4741-9247-7006-5AC2D5A3E34A}"/>
          </ac:spMkLst>
        </pc:spChg>
        <pc:picChg chg="add del mod">
          <ac:chgData name="Shafer, Ethan H MAJ" userId="505e747c-87be-44c0-94c2-fc4c31a873c1" providerId="ADAL" clId="{6F7BCDAB-1392-4100-B7F3-62F864446860}" dt="2024-07-20T08:20:51.552" v="3835" actId="21"/>
          <ac:picMkLst>
            <pc:docMk/>
            <pc:sldMk cId="4024247178" sldId="474"/>
            <ac:picMk id="9" creationId="{4D235E53-EFBB-8CB3-F6EB-C11B0DA755F0}"/>
          </ac:picMkLst>
        </pc:picChg>
        <pc:picChg chg="add mod">
          <ac:chgData name="Shafer, Ethan H MAJ" userId="505e747c-87be-44c0-94c2-fc4c31a873c1" providerId="ADAL" clId="{6F7BCDAB-1392-4100-B7F3-62F864446860}" dt="2024-07-20T08:21:09.173" v="3845" actId="1076"/>
          <ac:picMkLst>
            <pc:docMk/>
            <pc:sldMk cId="4024247178" sldId="474"/>
            <ac:picMk id="10" creationId="{4D235E53-EFBB-8CB3-F6EB-C11B0DA755F0}"/>
          </ac:picMkLst>
        </pc:picChg>
      </pc:sldChg>
      <pc:sldChg chg="addSp delSp modSp new mod setBg modClrScheme delAnim modAnim chgLayout modNotesTx">
        <pc:chgData name="Shafer, Ethan H MAJ" userId="505e747c-87be-44c0-94c2-fc4c31a873c1" providerId="ADAL" clId="{6F7BCDAB-1392-4100-B7F3-62F864446860}" dt="2024-07-20T23:33:40.827" v="4736" actId="20577"/>
        <pc:sldMkLst>
          <pc:docMk/>
          <pc:sldMk cId="2010125276" sldId="475"/>
        </pc:sldMkLst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2" creationId="{5B7F3939-EAAA-D774-8EDD-A4D2B4E8A074}"/>
          </ac:spMkLst>
        </pc:spChg>
        <pc:spChg chg="add del mod ord">
          <ac:chgData name="Shafer, Ethan H MAJ" userId="505e747c-87be-44c0-94c2-fc4c31a873c1" providerId="ADAL" clId="{6F7BCDAB-1392-4100-B7F3-62F864446860}" dt="2024-07-20T23:28:19.839" v="4552" actId="20577"/>
          <ac:spMkLst>
            <pc:docMk/>
            <pc:sldMk cId="2010125276" sldId="475"/>
            <ac:spMk id="3" creationId="{7A73C99B-4B87-8627-97A6-9F0CD0A4C7B4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4" creationId="{B873ABBD-B680-9A09-8DF7-B9F2C4E7BD42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5" creationId="{E8B5EA01-C01E-2CE4-6371-D3C93C261E87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6" creationId="{08D689CB-2E23-A3AE-88AB-A4751D8AC918}"/>
          </ac:spMkLst>
        </pc:spChg>
        <pc:spChg chg="add mod">
          <ac:chgData name="Shafer, Ethan H MAJ" userId="505e747c-87be-44c0-94c2-fc4c31a873c1" providerId="ADAL" clId="{6F7BCDAB-1392-4100-B7F3-62F864446860}" dt="2024-07-20T06:55:54.704" v="3687"/>
          <ac:spMkLst>
            <pc:docMk/>
            <pc:sldMk cId="2010125276" sldId="475"/>
            <ac:spMk id="7" creationId="{8BB21259-9454-F411-9302-D652FF4C4C75}"/>
          </ac:spMkLst>
        </pc:spChg>
        <pc:spChg chg="add del mod ord">
          <ac:chgData name="Shafer, Ethan H MAJ" userId="505e747c-87be-44c0-94c2-fc4c31a873c1" providerId="ADAL" clId="{6F7BCDAB-1392-4100-B7F3-62F864446860}" dt="2024-07-20T08:19:40.056" v="3820"/>
          <ac:spMkLst>
            <pc:docMk/>
            <pc:sldMk cId="2010125276" sldId="475"/>
            <ac:spMk id="8" creationId="{63578605-3C06-89D1-F308-2CDAF3B79D4F}"/>
          </ac:spMkLst>
        </pc:spChg>
        <pc:spChg chg="add del mod">
          <ac:chgData name="Shafer, Ethan H MAJ" userId="505e747c-87be-44c0-94c2-fc4c31a873c1" providerId="ADAL" clId="{6F7BCDAB-1392-4100-B7F3-62F864446860}" dt="2024-07-20T23:15:47.210" v="3952"/>
          <ac:spMkLst>
            <pc:docMk/>
            <pc:sldMk cId="2010125276" sldId="475"/>
            <ac:spMk id="9" creationId="{2A412DD0-0C9C-FEE0-EBAC-F76D1BED6B92}"/>
          </ac:spMkLst>
        </pc:spChg>
        <pc:spChg chg="add mod">
          <ac:chgData name="Shafer, Ethan H MAJ" userId="505e747c-87be-44c0-94c2-fc4c31a873c1" providerId="ADAL" clId="{6F7BCDAB-1392-4100-B7F3-62F864446860}" dt="2024-07-20T23:33:40.827" v="4736" actId="20577"/>
          <ac:spMkLst>
            <pc:docMk/>
            <pc:sldMk cId="2010125276" sldId="475"/>
            <ac:spMk id="10" creationId="{C5002D26-6AAC-BA2C-6B07-7F223FC3565E}"/>
          </ac:spMkLst>
        </pc:spChg>
        <pc:spChg chg="add del mod">
          <ac:chgData name="Shafer, Ethan H MAJ" userId="505e747c-87be-44c0-94c2-fc4c31a873c1" providerId="ADAL" clId="{6F7BCDAB-1392-4100-B7F3-62F864446860}" dt="2024-07-20T23:23:22.065" v="4459" actId="478"/>
          <ac:spMkLst>
            <pc:docMk/>
            <pc:sldMk cId="2010125276" sldId="475"/>
            <ac:spMk id="11" creationId="{0C3A292D-3326-37F5-2E6D-ED675A1C2C5C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57" creationId="{19EF6B20-23CA-444F-8D20-3A38184B63CA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60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69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1.606" v="3825" actId="26606"/>
          <ac:spMkLst>
            <pc:docMk/>
            <pc:sldMk cId="2010125276" sldId="475"/>
            <ac:spMk id="10279" creationId="{5AE8C830-95B3-4B62-9882-4301B7A9AEE9}"/>
          </ac:spMkLst>
        </pc:s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48" creationId="{B6583EC0-B95E-4CD4-9A9A-0C3F6FA8253F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59" creationId="{A2FC4F8C-DCFB-41A7-9587-B6E49A20404A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61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8:19:51.606" v="3825" actId="26606"/>
          <ac:grpSpMkLst>
            <pc:docMk/>
            <pc:sldMk cId="2010125276" sldId="475"/>
            <ac:grpSpMk id="10271" creationId="{98A1D0BB-B8F0-46D7-9453-2DC9E54FEC09}"/>
          </ac:grpSpMkLst>
        </pc:grpChg>
        <pc:picChg chg="add del mod">
          <ac:chgData name="Shafer, Ethan H MAJ" userId="505e747c-87be-44c0-94c2-fc4c31a873c1" providerId="ADAL" clId="{6F7BCDAB-1392-4100-B7F3-62F864446860}" dt="2024-07-20T23:13:57.921" v="3951" actId="478"/>
          <ac:picMkLst>
            <pc:docMk/>
            <pc:sldMk cId="2010125276" sldId="475"/>
            <ac:picMk id="10243" creationId="{5EB04B82-B0D1-1718-769A-C5A88AC40A6B}"/>
          </ac:picMkLst>
        </pc:picChg>
        <pc:picChg chg="add mod">
          <ac:chgData name="Shafer, Ethan H MAJ" userId="505e747c-87be-44c0-94c2-fc4c31a873c1" providerId="ADAL" clId="{6F7BCDAB-1392-4100-B7F3-62F864446860}" dt="2024-07-20T23:16:56.544" v="4081" actId="1076"/>
          <ac:picMkLst>
            <pc:docMk/>
            <pc:sldMk cId="2010125276" sldId="475"/>
            <ac:picMk id="10245" creationId="{7CAE0C74-B36D-349E-4336-8FAB5EC9816D}"/>
          </ac:picMkLst>
        </pc:picChg>
      </pc:sldChg>
      <pc:sldChg chg="modSp new del mod">
        <pc:chgData name="Shafer, Ethan H MAJ" userId="505e747c-87be-44c0-94c2-fc4c31a873c1" providerId="ADAL" clId="{6F7BCDAB-1392-4100-B7F3-62F864446860}" dt="2024-07-21T00:47:53.264" v="4793" actId="47"/>
        <pc:sldMkLst>
          <pc:docMk/>
          <pc:sldMk cId="1073758200" sldId="476"/>
        </pc:sldMkLst>
        <pc:spChg chg="mod">
          <ac:chgData name="Shafer, Ethan H MAJ" userId="505e747c-87be-44c0-94c2-fc4c31a873c1" providerId="ADAL" clId="{6F7BCDAB-1392-4100-B7F3-62F864446860}" dt="2024-07-20T06:56:51.037" v="3761" actId="20577"/>
          <ac:spMkLst>
            <pc:docMk/>
            <pc:sldMk cId="1073758200" sldId="476"/>
            <ac:spMk id="2" creationId="{402C53D3-3955-8F68-4806-E750AD1F6734}"/>
          </ac:spMkLst>
        </pc:spChg>
      </pc:sldChg>
      <pc:sldChg chg="delSp modSp add mod delAnim modAnim modNotesTx">
        <pc:chgData name="Shafer, Ethan H MAJ" userId="505e747c-87be-44c0-94c2-fc4c31a873c1" providerId="ADAL" clId="{6F7BCDAB-1392-4100-B7F3-62F864446860}" dt="2024-07-20T23:33:45.819" v="4742" actId="20577"/>
        <pc:sldMkLst>
          <pc:docMk/>
          <pc:sldMk cId="1378657181" sldId="477"/>
        </pc:sldMkLst>
        <pc:spChg chg="mod">
          <ac:chgData name="Shafer, Ethan H MAJ" userId="505e747c-87be-44c0-94c2-fc4c31a873c1" providerId="ADAL" clId="{6F7BCDAB-1392-4100-B7F3-62F864446860}" dt="2024-07-20T23:22:00.699" v="4458" actId="20577"/>
          <ac:spMkLst>
            <pc:docMk/>
            <pc:sldMk cId="1378657181" sldId="477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31.839" v="4554" actId="20577"/>
          <ac:spMkLst>
            <pc:docMk/>
            <pc:sldMk cId="1378657181" sldId="477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45.819" v="4742" actId="20577"/>
          <ac:spMkLst>
            <pc:docMk/>
            <pc:sldMk cId="1378657181" sldId="477"/>
            <ac:spMk id="10" creationId="{C5002D26-6AAC-BA2C-6B07-7F223FC3565E}"/>
          </ac:spMkLst>
        </pc:spChg>
        <pc:spChg chg="del">
          <ac:chgData name="Shafer, Ethan H MAJ" userId="505e747c-87be-44c0-94c2-fc4c31a873c1" providerId="ADAL" clId="{6F7BCDAB-1392-4100-B7F3-62F864446860}" dt="2024-07-20T23:23:37.724" v="4461" actId="478"/>
          <ac:spMkLst>
            <pc:docMk/>
            <pc:sldMk cId="1378657181" sldId="477"/>
            <ac:spMk id="11" creationId="{0C3A292D-3326-37F5-2E6D-ED675A1C2C5C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0:18.749" v="4303"/>
        <pc:sldMkLst>
          <pc:docMk/>
          <pc:sldMk cId="3190515771" sldId="477"/>
        </pc:sldMkLst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61" creationId="{A2FC4F8C-DCFB-41A7-9587-B6E49A20404A}"/>
          </ac:grpSpMkLst>
        </pc:grpChg>
      </pc:sldChg>
      <pc:sldChg chg="addSp delSp add del setBg delDesignElem">
        <pc:chgData name="Shafer, Ethan H MAJ" userId="505e747c-87be-44c0-94c2-fc4c31a873c1" providerId="ADAL" clId="{6F7BCDAB-1392-4100-B7F3-62F864446860}" dt="2024-07-20T23:20:23.118" v="4306"/>
        <pc:sldMkLst>
          <pc:docMk/>
          <pc:sldMk cId="4046517847" sldId="477"/>
        </pc:sldMkLst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61" creationId="{A2FC4F8C-DCFB-41A7-9587-B6E49A20404A}"/>
          </ac:grpSpMkLst>
        </pc:grpChg>
      </pc:sldChg>
      <pc:sldChg chg="modSp add mod modNotesTx">
        <pc:chgData name="Shafer, Ethan H MAJ" userId="505e747c-87be-44c0-94c2-fc4c31a873c1" providerId="ADAL" clId="{6F7BCDAB-1392-4100-B7F3-62F864446860}" dt="2024-07-20T23:45:03.269" v="474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6F7BCDAB-1392-4100-B7F3-62F864446860}" dt="2024-07-20T23:24:24.050" v="4479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27.562" v="4553" actId="20577"/>
          <ac:spMkLst>
            <pc:docMk/>
            <pc:sldMk cId="1851776742" sldId="478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37.264" v="4730" actId="20577"/>
          <ac:spMkLst>
            <pc:docMk/>
            <pc:sldMk cId="1851776742" sldId="478"/>
            <ac:spMk id="10" creationId="{C5002D26-6AAC-BA2C-6B07-7F223FC3565E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4:06.546" v="4471"/>
        <pc:sldMkLst>
          <pc:docMk/>
          <pc:sldMk cId="3677125407" sldId="478"/>
        </pc:sldMkLst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61" creationId="{A2FC4F8C-DCFB-41A7-9587-B6E49A20404A}"/>
          </ac:grpSpMkLst>
        </pc:grpChg>
      </pc:sldChg>
      <pc:sldChg chg="addSp delSp modSp new mod ord modClrScheme chgLayout">
        <pc:chgData name="Shafer, Ethan H MAJ" userId="505e747c-87be-44c0-94c2-fc4c31a873c1" providerId="ADAL" clId="{6F7BCDAB-1392-4100-B7F3-62F864446860}" dt="2024-07-21T00:47:05.830" v="4756"/>
        <pc:sldMkLst>
          <pc:docMk/>
          <pc:sldMk cId="4109320929" sldId="479"/>
        </pc:sldMkLst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2" creationId="{86DBC4D3-D775-BB70-AC61-2BB3358E155E}"/>
          </ac:spMkLst>
        </pc:spChg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3" creationId="{957C2E7E-309E-3491-4ADA-4B789FAF5F8E}"/>
          </ac:spMkLst>
        </pc:spChg>
        <pc:spChg chg="del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4" creationId="{572687F4-8E78-D2A5-8DC2-F7BCA8345DF5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5" creationId="{AC20A1F3-85A2-E5F3-575A-2C40E76CE6B7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6" creationId="{F2AC336E-5E90-29B6-2FFA-3D82E35E0652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7" creationId="{62CC9240-79A2-DC62-1B7C-5AE7951D3380}"/>
          </ac:spMkLst>
        </pc:spChg>
        <pc:spChg chg="add mod ord">
          <ac:chgData name="Shafer, Ethan H MAJ" userId="505e747c-87be-44c0-94c2-fc4c31a873c1" providerId="ADAL" clId="{6F7BCDAB-1392-4100-B7F3-62F864446860}" dt="2024-07-21T00:46:53.313" v="4754" actId="20577"/>
          <ac:spMkLst>
            <pc:docMk/>
            <pc:sldMk cId="4109320929" sldId="479"/>
            <ac:spMk id="8" creationId="{43F6F0B2-8AE2-A12A-4406-33E3DAC3970A}"/>
          </ac:spMkLst>
        </pc:spChg>
        <pc:spChg chg="add del mod ord">
          <ac:chgData name="Shafer, Ethan H MAJ" userId="505e747c-87be-44c0-94c2-fc4c31a873c1" providerId="ADAL" clId="{6F7BCDAB-1392-4100-B7F3-62F864446860}" dt="2024-07-21T00:46:49.662" v="4746"/>
          <ac:spMkLst>
            <pc:docMk/>
            <pc:sldMk cId="4109320929" sldId="479"/>
            <ac:spMk id="9" creationId="{BE625781-24DA-11E0-DE00-FE9EF37DD975}"/>
          </ac:spMkLst>
        </pc:spChg>
        <pc:picChg chg="add mod">
          <ac:chgData name="Shafer, Ethan H MAJ" userId="505e747c-87be-44c0-94c2-fc4c31a873c1" providerId="ADAL" clId="{6F7BCDAB-1392-4100-B7F3-62F864446860}" dt="2024-07-21T00:46:49.662" v="4746"/>
          <ac:picMkLst>
            <pc:docMk/>
            <pc:sldMk cId="4109320929" sldId="479"/>
            <ac:picMk id="11266" creationId="{BA632CEF-2201-9B13-6277-67ECFFAD20AF}"/>
          </ac:picMkLst>
        </pc:picChg>
      </pc:sldChg>
      <pc:sldChg chg="addSp delSp modSp add mod setBg">
        <pc:chgData name="Shafer, Ethan H MAJ" userId="505e747c-87be-44c0-94c2-fc4c31a873c1" providerId="ADAL" clId="{6F7BCDAB-1392-4100-B7F3-62F864446860}" dt="2024-07-21T00:48:21.081" v="4809" actId="20577"/>
        <pc:sldMkLst>
          <pc:docMk/>
          <pc:sldMk cId="615637303" sldId="480"/>
        </pc:sldMkLst>
        <pc:spChg chg="mod">
          <ac:chgData name="Shafer, Ethan H MAJ" userId="505e747c-87be-44c0-94c2-fc4c31a873c1" providerId="ADAL" clId="{6F7BCDAB-1392-4100-B7F3-62F864446860}" dt="2024-07-21T00:48:21.081" v="4809" actId="20577"/>
          <ac:spMkLst>
            <pc:docMk/>
            <pc:sldMk cId="615637303" sldId="480"/>
            <ac:spMk id="6" creationId="{C632DCC6-C648-8993-8963-0701700DE7C2}"/>
          </ac:spMkLst>
        </pc:spChg>
        <pc:picChg chg="del">
          <ac:chgData name="Shafer, Ethan H MAJ" userId="505e747c-87be-44c0-94c2-fc4c31a873c1" providerId="ADAL" clId="{6F7BCDAB-1392-4100-B7F3-62F864446860}" dt="2024-07-21T00:48:04.830" v="4794" actId="478"/>
          <ac:picMkLst>
            <pc:docMk/>
            <pc:sldMk cId="615637303" sldId="480"/>
            <ac:picMk id="3078" creationId="{3B0C6FEA-2334-A66A-C38E-D514380BC62D}"/>
          </ac:picMkLst>
        </pc:picChg>
        <pc:picChg chg="add mod">
          <ac:chgData name="Shafer, Ethan H MAJ" userId="505e747c-87be-44c0-94c2-fc4c31a873c1" providerId="ADAL" clId="{6F7BCDAB-1392-4100-B7F3-62F864446860}" dt="2024-07-21T00:48:12.512" v="4798" actId="1076"/>
          <ac:picMkLst>
            <pc:docMk/>
            <pc:sldMk cId="615637303" sldId="480"/>
            <ac:picMk id="14338" creationId="{0E8FEF4E-741B-83B8-ABA8-14459E5B42B7}"/>
          </ac:picMkLst>
        </pc:picChg>
      </pc:sldChg>
    </pc:docChg>
  </pc:docChgLst>
  <pc:docChgLst>
    <pc:chgData name="Shafer, Ethan H MAJ" userId="505e747c-87be-44c0-94c2-fc4c31a873c1" providerId="ADAL" clId="{9FC1CBA7-2942-4733-86BB-D4FF90FF2708}"/>
    <pc:docChg chg="undo custSel addSld delSld modSld sldOrd">
      <pc:chgData name="Shafer, Ethan H MAJ" userId="505e747c-87be-44c0-94c2-fc4c31a873c1" providerId="ADAL" clId="{9FC1CBA7-2942-4733-86BB-D4FF90FF2708}" dt="2024-07-23T01:50:02.549" v="1534" actId="20577"/>
      <pc:docMkLst>
        <pc:docMk/>
      </pc:docMkLst>
      <pc:sldChg chg="modSp mod">
        <pc:chgData name="Shafer, Ethan H MAJ" userId="505e747c-87be-44c0-94c2-fc4c31a873c1" providerId="ADAL" clId="{9FC1CBA7-2942-4733-86BB-D4FF90FF2708}" dt="2024-07-23T00:46:46.233" v="13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9FC1CBA7-2942-4733-86BB-D4FF90FF2708}" dt="2024-07-23T00:46:46.233" v="13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9FC1CBA7-2942-4733-86BB-D4FF90FF2708}" dt="2024-07-23T01:01:48.940" v="166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9FC1CBA7-2942-4733-86BB-D4FF90FF2708}" dt="2024-07-23T01:01:48.940" v="166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9FC1CBA7-2942-4733-86BB-D4FF90FF2708}" dt="2024-07-23T00:50:07.056" v="14" actId="47"/>
        <pc:sldMkLst>
          <pc:docMk/>
          <pc:sldMk cId="3150637941" sldId="458"/>
        </pc:sldMkLst>
      </pc:sldChg>
      <pc:sldChg chg="modSp add del mod">
        <pc:chgData name="Shafer, Ethan H MAJ" userId="505e747c-87be-44c0-94c2-fc4c31a873c1" providerId="ADAL" clId="{9FC1CBA7-2942-4733-86BB-D4FF90FF2708}" dt="2024-07-23T01:09:23.810" v="629" actId="20577"/>
        <pc:sldMkLst>
          <pc:docMk/>
          <pc:sldMk cId="3278906587" sldId="465"/>
        </pc:sldMkLst>
        <pc:spChg chg="mod">
          <ac:chgData name="Shafer, Ethan H MAJ" userId="505e747c-87be-44c0-94c2-fc4c31a873c1" providerId="ADAL" clId="{9FC1CBA7-2942-4733-86BB-D4FF90FF2708}" dt="2024-07-23T00:50:24.523" v="41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09:23.810" v="629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addSp modSp mod modClrScheme chgLayout">
        <pc:chgData name="Shafer, Ethan H MAJ" userId="505e747c-87be-44c0-94c2-fc4c31a873c1" providerId="ADAL" clId="{9FC1CBA7-2942-4733-86BB-D4FF90FF2708}" dt="2024-07-23T01:11:54.968" v="943" actId="20577"/>
        <pc:sldMkLst>
          <pc:docMk/>
          <pc:sldMk cId="1957553010" sldId="470"/>
        </pc:sldMkLst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5" creationId="{84513F9A-D31B-C34A-B127-BD7A5DF0C4D1}"/>
          </ac:spMkLst>
        </pc:spChg>
        <pc:spChg chg="add mod ord">
          <ac:chgData name="Shafer, Ethan H MAJ" userId="505e747c-87be-44c0-94c2-fc4c31a873c1" providerId="ADAL" clId="{9FC1CBA7-2942-4733-86BB-D4FF90FF2708}" dt="2024-07-23T01:11:54.968" v="943" actId="20577"/>
          <ac:spMkLst>
            <pc:docMk/>
            <pc:sldMk cId="1957553010" sldId="470"/>
            <ac:spMk id="6" creationId="{58B0FCDD-2A62-62DE-1500-BD3709D9F57C}"/>
          </ac:spMkLst>
        </pc:spChg>
        <pc:spChg chg="mod ord">
          <ac:chgData name="Shafer, Ethan H MAJ" userId="505e747c-87be-44c0-94c2-fc4c31a873c1" providerId="ADAL" clId="{9FC1CBA7-2942-4733-86BB-D4FF90FF2708}" dt="2024-07-23T01:11:35.912" v="888" actId="2711"/>
          <ac:spMkLst>
            <pc:docMk/>
            <pc:sldMk cId="1957553010" sldId="470"/>
            <ac:spMk id="7" creationId="{ADA6B4EE-0AF8-8FA8-DB3F-D8F7D6392C77}"/>
          </ac:spMkLst>
        </pc:spChg>
      </pc:sldChg>
      <pc:sldChg chg="modSp mod">
        <pc:chgData name="Shafer, Ethan H MAJ" userId="505e747c-87be-44c0-94c2-fc4c31a873c1" providerId="ADAL" clId="{9FC1CBA7-2942-4733-86BB-D4FF90FF2708}" dt="2024-07-23T01:50:02.549" v="1534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9FC1CBA7-2942-4733-86BB-D4FF90FF2708}" dt="2024-07-23T01:50:02.549" v="1534" actId="20577"/>
          <ac:spMkLst>
            <pc:docMk/>
            <pc:sldMk cId="3548741993" sldId="482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9FC1CBA7-2942-4733-86BB-D4FF90FF2708}" dt="2024-07-23T00:50:15.193" v="28" actId="47"/>
        <pc:sldMkLst>
          <pc:docMk/>
          <pc:sldMk cId="2220460572" sldId="483"/>
        </pc:sldMkLst>
      </pc:sldChg>
      <pc:sldChg chg="del">
        <pc:chgData name="Shafer, Ethan H MAJ" userId="505e747c-87be-44c0-94c2-fc4c31a873c1" providerId="ADAL" clId="{9FC1CBA7-2942-4733-86BB-D4FF90FF2708}" dt="2024-07-23T00:50:15.682" v="29" actId="47"/>
        <pc:sldMkLst>
          <pc:docMk/>
          <pc:sldMk cId="429771833" sldId="484"/>
        </pc:sldMkLst>
      </pc:sldChg>
      <pc:sldChg chg="modSp add del mod">
        <pc:chgData name="Shafer, Ethan H MAJ" userId="505e747c-87be-44c0-94c2-fc4c31a873c1" providerId="ADAL" clId="{9FC1CBA7-2942-4733-86BB-D4FF90FF2708}" dt="2024-07-23T01:14:07.518" v="1185" actId="2711"/>
        <pc:sldMkLst>
          <pc:docMk/>
          <pc:sldMk cId="298309527" sldId="485"/>
        </pc:sldMkLst>
        <pc:spChg chg="mod">
          <ac:chgData name="Shafer, Ethan H MAJ" userId="505e747c-87be-44c0-94c2-fc4c31a873c1" providerId="ADAL" clId="{9FC1CBA7-2942-4733-86BB-D4FF90FF2708}" dt="2024-07-23T00:50:49.695" v="84" actId="20577"/>
          <ac:spMkLst>
            <pc:docMk/>
            <pc:sldMk cId="298309527" sldId="485"/>
            <ac:spMk id="7" creationId="{9E6F4282-AFCF-ACAA-32AB-9B291C8F9527}"/>
          </ac:spMkLst>
        </pc:spChg>
        <pc:spChg chg="mod">
          <ac:chgData name="Shafer, Ethan H MAJ" userId="505e747c-87be-44c0-94c2-fc4c31a873c1" providerId="ADAL" clId="{9FC1CBA7-2942-4733-86BB-D4FF90FF2708}" dt="2024-07-23T01:14:04.025" v="1183" actId="27636"/>
          <ac:spMkLst>
            <pc:docMk/>
            <pc:sldMk cId="298309527" sldId="485"/>
            <ac:spMk id="8" creationId="{D94F4881-75A0-0486-F27D-616527609721}"/>
          </ac:spMkLst>
        </pc:spChg>
        <pc:spChg chg="mod">
          <ac:chgData name="Shafer, Ethan H MAJ" userId="505e747c-87be-44c0-94c2-fc4c31a873c1" providerId="ADAL" clId="{9FC1CBA7-2942-4733-86BB-D4FF90FF2708}" dt="2024-07-23T01:14:07.518" v="1185" actId="2711"/>
          <ac:spMkLst>
            <pc:docMk/>
            <pc:sldMk cId="298309527" sldId="485"/>
            <ac:spMk id="9" creationId="{AFE07D9D-59E1-7E40-B0BA-BF8C2AFCF986}"/>
          </ac:spMkLst>
        </pc:spChg>
      </pc:sldChg>
      <pc:sldChg chg="del">
        <pc:chgData name="Shafer, Ethan H MAJ" userId="505e747c-87be-44c0-94c2-fc4c31a873c1" providerId="ADAL" clId="{9FC1CBA7-2942-4733-86BB-D4FF90FF2708}" dt="2024-07-23T00:51:16.030" v="104" actId="47"/>
        <pc:sldMkLst>
          <pc:docMk/>
          <pc:sldMk cId="883994509" sldId="486"/>
        </pc:sldMkLst>
      </pc:sldChg>
      <pc:sldChg chg="del">
        <pc:chgData name="Shafer, Ethan H MAJ" userId="505e747c-87be-44c0-94c2-fc4c31a873c1" providerId="ADAL" clId="{9FC1CBA7-2942-4733-86BB-D4FF90FF2708}" dt="2024-07-23T00:50:53.505" v="85" actId="47"/>
        <pc:sldMkLst>
          <pc:docMk/>
          <pc:sldMk cId="4157286638" sldId="488"/>
        </pc:sldMkLst>
      </pc:sldChg>
      <pc:sldChg chg="del">
        <pc:chgData name="Shafer, Ethan H MAJ" userId="505e747c-87be-44c0-94c2-fc4c31a873c1" providerId="ADAL" clId="{9FC1CBA7-2942-4733-86BB-D4FF90FF2708}" dt="2024-07-23T00:50:55.563" v="86" actId="47"/>
        <pc:sldMkLst>
          <pc:docMk/>
          <pc:sldMk cId="2560441761" sldId="489"/>
        </pc:sldMkLst>
      </pc:sldChg>
      <pc:sldChg chg="modSp del mod">
        <pc:chgData name="Shafer, Ethan H MAJ" userId="505e747c-87be-44c0-94c2-fc4c31a873c1" providerId="ADAL" clId="{9FC1CBA7-2942-4733-86BB-D4FF90FF2708}" dt="2024-07-23T00:50:30.328" v="43" actId="47"/>
        <pc:sldMkLst>
          <pc:docMk/>
          <pc:sldMk cId="845613221" sldId="490"/>
        </pc:sldMkLst>
        <pc:spChg chg="mod">
          <ac:chgData name="Shafer, Ethan H MAJ" userId="505e747c-87be-44c0-94c2-fc4c31a873c1" providerId="ADAL" clId="{9FC1CBA7-2942-4733-86BB-D4FF90FF2708}" dt="2024-07-23T00:50:22.203" v="40" actId="20577"/>
          <ac:spMkLst>
            <pc:docMk/>
            <pc:sldMk cId="845613221" sldId="490"/>
            <ac:spMk id="2" creationId="{91A51AAE-CD45-2B62-7484-63B4240562AD}"/>
          </ac:spMkLst>
        </pc:spChg>
      </pc:sldChg>
      <pc:sldChg chg="del">
        <pc:chgData name="Shafer, Ethan H MAJ" userId="505e747c-87be-44c0-94c2-fc4c31a873c1" providerId="ADAL" clId="{9FC1CBA7-2942-4733-86BB-D4FF90FF2708}" dt="2024-07-23T00:50:57.120" v="87" actId="47"/>
        <pc:sldMkLst>
          <pc:docMk/>
          <pc:sldMk cId="3842220762" sldId="491"/>
        </pc:sldMkLst>
      </pc:sldChg>
      <pc:sldChg chg="del">
        <pc:chgData name="Shafer, Ethan H MAJ" userId="505e747c-87be-44c0-94c2-fc4c31a873c1" providerId="ADAL" clId="{9FC1CBA7-2942-4733-86BB-D4FF90FF2708}" dt="2024-07-23T00:51:02.920" v="90" actId="47"/>
        <pc:sldMkLst>
          <pc:docMk/>
          <pc:sldMk cId="2837690613" sldId="492"/>
        </pc:sldMkLst>
      </pc:sldChg>
      <pc:sldChg chg="del">
        <pc:chgData name="Shafer, Ethan H MAJ" userId="505e747c-87be-44c0-94c2-fc4c31a873c1" providerId="ADAL" clId="{9FC1CBA7-2942-4733-86BB-D4FF90FF2708}" dt="2024-07-23T00:50:58.353" v="88" actId="47"/>
        <pc:sldMkLst>
          <pc:docMk/>
          <pc:sldMk cId="2307172413" sldId="493"/>
        </pc:sldMkLst>
      </pc:sldChg>
      <pc:sldChg chg="del">
        <pc:chgData name="Shafer, Ethan H MAJ" userId="505e747c-87be-44c0-94c2-fc4c31a873c1" providerId="ADAL" clId="{9FC1CBA7-2942-4733-86BB-D4FF90FF2708}" dt="2024-07-23T00:51:16.830" v="105" actId="47"/>
        <pc:sldMkLst>
          <pc:docMk/>
          <pc:sldMk cId="1250752702" sldId="494"/>
        </pc:sldMkLst>
      </pc:sldChg>
      <pc:sldChg chg="modSp add mod">
        <pc:chgData name="Shafer, Ethan H MAJ" userId="505e747c-87be-44c0-94c2-fc4c31a873c1" providerId="ADAL" clId="{9FC1CBA7-2942-4733-86BB-D4FF90FF2708}" dt="2024-07-23T01:13:48.409" v="1181" actId="20577"/>
        <pc:sldMkLst>
          <pc:docMk/>
          <pc:sldMk cId="1268732251" sldId="495"/>
        </pc:sldMkLst>
        <pc:spChg chg="mod">
          <ac:chgData name="Shafer, Ethan H MAJ" userId="505e747c-87be-44c0-94c2-fc4c31a873c1" providerId="ADAL" clId="{9FC1CBA7-2942-4733-86BB-D4FF90FF2708}" dt="2024-07-23T01:10:17.585" v="721" actId="20577"/>
          <ac:spMkLst>
            <pc:docMk/>
            <pc:sldMk cId="1268732251" sldId="49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13:48.409" v="1181" actId="20577"/>
          <ac:spMkLst>
            <pc:docMk/>
            <pc:sldMk cId="1268732251" sldId="495"/>
            <ac:spMk id="7" creationId="{ADA6B4EE-0AF8-8FA8-DB3F-D8F7D6392C77}"/>
          </ac:spMkLst>
        </pc:spChg>
      </pc:sldChg>
      <pc:sldChg chg="modSp add mod ord">
        <pc:chgData name="Shafer, Ethan H MAJ" userId="505e747c-87be-44c0-94c2-fc4c31a873c1" providerId="ADAL" clId="{9FC1CBA7-2942-4733-86BB-D4FF90FF2708}" dt="2024-07-23T01:13:37.427" v="1177" actId="20577"/>
        <pc:sldMkLst>
          <pc:docMk/>
          <pc:sldMk cId="1830518336" sldId="496"/>
        </pc:sldMkLst>
        <pc:spChg chg="mod">
          <ac:chgData name="Shafer, Ethan H MAJ" userId="505e747c-87be-44c0-94c2-fc4c31a873c1" providerId="ADAL" clId="{9FC1CBA7-2942-4733-86BB-D4FF90FF2708}" dt="2024-07-23T00:51:06.043" v="96" actId="20577"/>
          <ac:spMkLst>
            <pc:docMk/>
            <pc:sldMk cId="1830518336" sldId="496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13:37.427" v="1177" actId="20577"/>
          <ac:spMkLst>
            <pc:docMk/>
            <pc:sldMk cId="1830518336" sldId="496"/>
            <ac:spMk id="7" creationId="{ADA6B4EE-0AF8-8FA8-DB3F-D8F7D6392C77}"/>
          </ac:spMkLst>
        </pc:spChg>
      </pc:sldChg>
      <pc:sldChg chg="modSp add mod modAnim">
        <pc:chgData name="Shafer, Ethan H MAJ" userId="505e747c-87be-44c0-94c2-fc4c31a873c1" providerId="ADAL" clId="{9FC1CBA7-2942-4733-86BB-D4FF90FF2708}" dt="2024-07-23T01:24:46.555" v="1308" actId="20577"/>
        <pc:sldMkLst>
          <pc:docMk/>
          <pc:sldMk cId="3303075245" sldId="497"/>
        </pc:sldMkLst>
        <pc:spChg chg="mod">
          <ac:chgData name="Shafer, Ethan H MAJ" userId="505e747c-87be-44c0-94c2-fc4c31a873c1" providerId="ADAL" clId="{9FC1CBA7-2942-4733-86BB-D4FF90FF2708}" dt="2024-07-23T01:12:10.543" v="964" actId="5793"/>
          <ac:spMkLst>
            <pc:docMk/>
            <pc:sldMk cId="3303075245" sldId="497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24:46.555" v="1308" actId="20577"/>
          <ac:spMkLst>
            <pc:docMk/>
            <pc:sldMk cId="3303075245" sldId="497"/>
            <ac:spMk id="7" creationId="{ADA6B4EE-0AF8-8FA8-DB3F-D8F7D6392C77}"/>
          </ac:spMkLst>
        </pc:spChg>
      </pc:sldChg>
      <pc:sldChg chg="addSp delSp modSp add mod">
        <pc:chgData name="Shafer, Ethan H MAJ" userId="505e747c-87be-44c0-94c2-fc4c31a873c1" providerId="ADAL" clId="{9FC1CBA7-2942-4733-86BB-D4FF90FF2708}" dt="2024-07-23T01:41:07.970" v="1522" actId="27636"/>
        <pc:sldMkLst>
          <pc:docMk/>
          <pc:sldMk cId="2917846909" sldId="498"/>
        </pc:sldMkLst>
        <pc:spChg chg="del mod">
          <ac:chgData name="Shafer, Ethan H MAJ" userId="505e747c-87be-44c0-94c2-fc4c31a873c1" providerId="ADAL" clId="{9FC1CBA7-2942-4733-86BB-D4FF90FF2708}" dt="2024-07-23T01:40:52.275" v="1511" actId="478"/>
          <ac:spMkLst>
            <pc:docMk/>
            <pc:sldMk cId="2917846909" sldId="498"/>
            <ac:spMk id="6" creationId="{58B0FCDD-2A62-62DE-1500-BD3709D9F57C}"/>
          </ac:spMkLst>
        </pc:spChg>
        <pc:spChg chg="mod">
          <ac:chgData name="Shafer, Ethan H MAJ" userId="505e747c-87be-44c0-94c2-fc4c31a873c1" providerId="ADAL" clId="{9FC1CBA7-2942-4733-86BB-D4FF90FF2708}" dt="2024-07-23T01:41:07.970" v="1522" actId="27636"/>
          <ac:spMkLst>
            <pc:docMk/>
            <pc:sldMk cId="2917846909" sldId="498"/>
            <ac:spMk id="7" creationId="{ADA6B4EE-0AF8-8FA8-DB3F-D8F7D6392C77}"/>
          </ac:spMkLst>
        </pc:spChg>
        <pc:spChg chg="add mod">
          <ac:chgData name="Shafer, Ethan H MAJ" userId="505e747c-87be-44c0-94c2-fc4c31a873c1" providerId="ADAL" clId="{9FC1CBA7-2942-4733-86BB-D4FF90FF2708}" dt="2024-07-23T01:41:07.969" v="1521" actId="27636"/>
          <ac:spMkLst>
            <pc:docMk/>
            <pc:sldMk cId="2917846909" sldId="498"/>
            <ac:spMk id="9" creationId="{A4624357-86A7-33D8-ED61-DFC451F078A8}"/>
          </ac:spMkLst>
        </pc:spChg>
      </pc:sldChg>
      <pc:sldChg chg="add del">
        <pc:chgData name="Shafer, Ethan H MAJ" userId="505e747c-87be-44c0-94c2-fc4c31a873c1" providerId="ADAL" clId="{9FC1CBA7-2942-4733-86BB-D4FF90FF2708}" dt="2024-07-23T01:24:19.594" v="1187" actId="47"/>
        <pc:sldMkLst>
          <pc:docMk/>
          <pc:sldMk cId="3510860320" sldId="498"/>
        </pc:sldMkLst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hafer, Ethan H MAJ" userId="505e747c-87be-44c0-94c2-fc4c31a873c1" providerId="ADAL" clId="{6C4A9EEF-58C6-4F2F-9265-15F9063F936E}"/>
    <pc:docChg chg="custSel modSld">
      <pc:chgData name="Shafer, Ethan H MAJ" userId="505e747c-87be-44c0-94c2-fc4c31a873c1" providerId="ADAL" clId="{6C4A9EEF-58C6-4F2F-9265-15F9063F936E}" dt="2024-09-19T18:33:02.012" v="43" actId="20577"/>
      <pc:docMkLst>
        <pc:docMk/>
      </pc:docMkLst>
      <pc:sldChg chg="modSp mod">
        <pc:chgData name="Shafer, Ethan H MAJ" userId="505e747c-87be-44c0-94c2-fc4c31a873c1" providerId="ADAL" clId="{6C4A9EEF-58C6-4F2F-9265-15F9063F936E}" dt="2024-09-19T18:33:02.012" v="43" actId="20577"/>
        <pc:sldMkLst>
          <pc:docMk/>
          <pc:sldMk cId="298309527" sldId="485"/>
        </pc:sldMkLst>
        <pc:spChg chg="mod">
          <ac:chgData name="Shafer, Ethan H MAJ" userId="505e747c-87be-44c0-94c2-fc4c31a873c1" providerId="ADAL" clId="{6C4A9EEF-58C6-4F2F-9265-15F9063F936E}" dt="2024-09-19T18:33:02.012" v="43" actId="20577"/>
          <ac:spMkLst>
            <pc:docMk/>
            <pc:sldMk cId="298309527" sldId="485"/>
            <ac:spMk id="8" creationId="{D94F4881-75A0-0486-F27D-616527609721}"/>
          </ac:spMkLst>
        </pc:spChg>
      </pc:sldChg>
      <pc:sldChg chg="delSp modSp mod">
        <pc:chgData name="Shafer, Ethan H MAJ" userId="505e747c-87be-44c0-94c2-fc4c31a873c1" providerId="ADAL" clId="{6C4A9EEF-58C6-4F2F-9265-15F9063F936E}" dt="2024-09-17T15:03:38.384" v="2" actId="478"/>
        <pc:sldMkLst>
          <pc:docMk/>
          <pc:sldMk cId="2915133674" sldId="507"/>
        </pc:sldMkLst>
        <pc:spChg chg="del mod">
          <ac:chgData name="Shafer, Ethan H MAJ" userId="505e747c-87be-44c0-94c2-fc4c31a873c1" providerId="ADAL" clId="{6C4A9EEF-58C6-4F2F-9265-15F9063F936E}" dt="2024-09-17T15:03:38.384" v="2" actId="478"/>
          <ac:spMkLst>
            <pc:docMk/>
            <pc:sldMk cId="2915133674" sldId="507"/>
            <ac:spMk id="7" creationId="{ADA6B4EE-0AF8-8FA8-DB3F-D8F7D6392C77}"/>
          </ac:spMkLst>
        </pc:spChg>
        <pc:picChg chg="mod">
          <ac:chgData name="Shafer, Ethan H MAJ" userId="505e747c-87be-44c0-94c2-fc4c31a873c1" providerId="ADAL" clId="{6C4A9EEF-58C6-4F2F-9265-15F9063F936E}" dt="2024-09-17T15:03:35.761" v="1" actId="1076"/>
          <ac:picMkLst>
            <pc:docMk/>
            <pc:sldMk cId="2915133674" sldId="507"/>
            <ac:picMk id="6" creationId="{67297D73-DF1D-DB5F-9EE1-75EBEC3C66C2}"/>
          </ac:picMkLst>
        </pc:pic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hafer, Ethan H MAJ" userId="505e747c-87be-44c0-94c2-fc4c31a873c1" providerId="ADAL" clId="{19B10666-50C5-42F7-B923-B09B085358FE}"/>
    <pc:docChg chg="undo redo custSel addSld delSld modSld sldOrd">
      <pc:chgData name="Shafer, Ethan H MAJ" userId="505e747c-87be-44c0-94c2-fc4c31a873c1" providerId="ADAL" clId="{19B10666-50C5-42F7-B923-B09B085358FE}" dt="2024-07-22T04:04:30.707" v="3078"/>
      <pc:docMkLst>
        <pc:docMk/>
      </pc:docMkLst>
      <pc:sldChg chg="modSp mod">
        <pc:chgData name="Shafer, Ethan H MAJ" userId="505e747c-87be-44c0-94c2-fc4c31a873c1" providerId="ADAL" clId="{19B10666-50C5-42F7-B923-B09B085358FE}" dt="2024-07-22T00:28:20.219" v="9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19B10666-50C5-42F7-B923-B09B085358FE}" dt="2024-07-22T00:28:20.219" v="9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19B10666-50C5-42F7-B923-B09B085358FE}" dt="2024-07-22T00:30:23.288" v="58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19B10666-50C5-42F7-B923-B09B085358FE}" dt="2024-07-22T00:30:23.288" v="58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 delAnim modAnim">
        <pc:chgData name="Shafer, Ethan H MAJ" userId="505e747c-87be-44c0-94c2-fc4c31a873c1" providerId="ADAL" clId="{19B10666-50C5-42F7-B923-B09B085358FE}" dt="2024-07-22T01:27:21.182" v="706" actId="20577"/>
        <pc:sldMkLst>
          <pc:docMk/>
          <pc:sldMk cId="3150637941" sldId="458"/>
        </pc:sldMkLst>
        <pc:spChg chg="add mod">
          <ac:chgData name="Shafer, Ethan H MAJ" userId="505e747c-87be-44c0-94c2-fc4c31a873c1" providerId="ADAL" clId="{19B10666-50C5-42F7-B923-B09B085358FE}" dt="2024-07-22T00:51:45.129" v="498" actId="20577"/>
          <ac:spMkLst>
            <pc:docMk/>
            <pc:sldMk cId="3150637941" sldId="458"/>
            <ac:spMk id="2" creationId="{E3274A80-183F-45E9-115B-9063748A0351}"/>
          </ac:spMkLst>
        </pc:spChg>
        <pc:spChg chg="mod">
          <ac:chgData name="Shafer, Ethan H MAJ" userId="505e747c-87be-44c0-94c2-fc4c31a873c1" providerId="ADAL" clId="{19B10666-50C5-42F7-B923-B09B085358FE}" dt="2024-07-22T00:42:23.789" v="346" actId="20577"/>
          <ac:spMkLst>
            <pc:docMk/>
            <pc:sldMk cId="3150637941" sldId="458"/>
            <ac:spMk id="7" creationId="{4EA2F0D4-41A6-02B0-FF49-E200092D1518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8" creationId="{BE2DE4E2-984A-B31D-6785-36362E641B36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10" creationId="{ADA1C267-1D74-49B3-8777-6E57E9AAD8C8}"/>
          </ac:spMkLst>
        </pc:spChg>
        <pc:spChg chg="del">
          <ac:chgData name="Shafer, Ethan H MAJ" userId="505e747c-87be-44c0-94c2-fc4c31a873c1" providerId="ADAL" clId="{19B10666-50C5-42F7-B923-B09B085358FE}" dt="2024-07-22T00:40:30.038" v="167" actId="478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19B10666-50C5-42F7-B923-B09B085358FE}" dt="2024-07-22T00:30:31.548" v="68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19B10666-50C5-42F7-B923-B09B085358FE}" dt="2024-07-22T01:27:21.182" v="706" actId="20577"/>
          <ac:spMkLst>
            <pc:docMk/>
            <pc:sldMk cId="3150637941" sldId="458"/>
            <ac:spMk id="15" creationId="{7AC6D202-2295-861C-72B9-29AE68DD2A54}"/>
          </ac:spMkLst>
        </pc:spChg>
      </pc:sldChg>
      <pc:sldChg chg="modSp mod">
        <pc:chgData name="Shafer, Ethan H MAJ" userId="505e747c-87be-44c0-94c2-fc4c31a873c1" providerId="ADAL" clId="{19B10666-50C5-42F7-B923-B09B085358FE}" dt="2024-07-22T01:28:13.279" v="710" actId="2711"/>
        <pc:sldMkLst>
          <pc:docMk/>
          <pc:sldMk cId="3278906587" sldId="465"/>
        </pc:sldMkLst>
        <pc:spChg chg="mod">
          <ac:chgData name="Shafer, Ethan H MAJ" userId="505e747c-87be-44c0-94c2-fc4c31a873c1" providerId="ADAL" clId="{19B10666-50C5-42F7-B923-B09B085358FE}" dt="2024-07-22T01:16:14.584" v="520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1:28:13.279" v="710" actId="2711"/>
          <ac:spMkLst>
            <pc:docMk/>
            <pc:sldMk cId="3278906587" sldId="465"/>
            <ac:spMk id="7" creationId="{ADA6B4EE-0AF8-8FA8-DB3F-D8F7D6392C77}"/>
          </ac:spMkLst>
        </pc:spChg>
      </pc:sldChg>
      <pc:sldChg chg="delSp modSp mod">
        <pc:chgData name="Shafer, Ethan H MAJ" userId="505e747c-87be-44c0-94c2-fc4c31a873c1" providerId="ADAL" clId="{19B10666-50C5-42F7-B923-B09B085358FE}" dt="2024-07-22T02:40:09.421" v="1701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19B10666-50C5-42F7-B923-B09B085358FE}" dt="2024-07-22T02:17:59.878" v="1539" actId="20577"/>
          <ac:spMkLst>
            <pc:docMk/>
            <pc:sldMk cId="1957553010" sldId="470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2:40:09.421" v="1701" actId="20577"/>
          <ac:spMkLst>
            <pc:docMk/>
            <pc:sldMk cId="1957553010" sldId="470"/>
            <ac:spMk id="7" creationId="{ADA6B4EE-0AF8-8FA8-DB3F-D8F7D6392C77}"/>
          </ac:spMkLst>
        </pc:spChg>
        <pc:picChg chg="del">
          <ac:chgData name="Shafer, Ethan H MAJ" userId="505e747c-87be-44c0-94c2-fc4c31a873c1" providerId="ADAL" clId="{19B10666-50C5-42F7-B923-B09B085358FE}" dt="2024-07-22T02:17:54.939" v="1535" actId="478"/>
          <ac:picMkLst>
            <pc:docMk/>
            <pc:sldMk cId="1957553010" sldId="470"/>
            <ac:picMk id="6" creationId="{E157C50C-4465-DDD1-7174-553C96445DC3}"/>
          </ac:picMkLst>
        </pc:picChg>
      </pc:sldChg>
      <pc:sldChg chg="del">
        <pc:chgData name="Shafer, Ethan H MAJ" userId="505e747c-87be-44c0-94c2-fc4c31a873c1" providerId="ADAL" clId="{19B10666-50C5-42F7-B923-B09B085358FE}" dt="2024-07-22T02:48:59.091" v="1702" actId="47"/>
        <pc:sldMkLst>
          <pc:docMk/>
          <pc:sldMk cId="3668879358" sldId="471"/>
        </pc:sldMkLst>
      </pc:sldChg>
      <pc:sldChg chg="del">
        <pc:chgData name="Shafer, Ethan H MAJ" userId="505e747c-87be-44c0-94c2-fc4c31a873c1" providerId="ADAL" clId="{19B10666-50C5-42F7-B923-B09B085358FE}" dt="2024-07-22T02:49:07.926" v="1704" actId="47"/>
        <pc:sldMkLst>
          <pc:docMk/>
          <pc:sldMk cId="1816763451" sldId="472"/>
        </pc:sldMkLst>
      </pc:sldChg>
      <pc:sldChg chg="del">
        <pc:chgData name="Shafer, Ethan H MAJ" userId="505e747c-87be-44c0-94c2-fc4c31a873c1" providerId="ADAL" clId="{19B10666-50C5-42F7-B923-B09B085358FE}" dt="2024-07-22T02:49:02.217" v="1703" actId="47"/>
        <pc:sldMkLst>
          <pc:docMk/>
          <pc:sldMk cId="1851776742" sldId="478"/>
        </pc:sldMkLst>
      </pc:sldChg>
      <pc:sldChg chg="del">
        <pc:chgData name="Shafer, Ethan H MAJ" userId="505e747c-87be-44c0-94c2-fc4c31a873c1" providerId="ADAL" clId="{19B10666-50C5-42F7-B923-B09B085358FE}" dt="2024-07-22T02:17:46.308" v="1517" actId="47"/>
        <pc:sldMkLst>
          <pc:docMk/>
          <pc:sldMk cId="1991350158" sldId="481"/>
        </pc:sldMkLst>
      </pc:sldChg>
      <pc:sldChg chg="addSp delSp modSp mod">
        <pc:chgData name="Shafer, Ethan H MAJ" userId="505e747c-87be-44c0-94c2-fc4c31a873c1" providerId="ADAL" clId="{19B10666-50C5-42F7-B923-B09B085358FE}" dt="2024-07-22T03:12:38.575" v="2856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19B10666-50C5-42F7-B923-B09B085358FE}" dt="2024-07-22T03:12:38.575" v="2856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19B10666-50C5-42F7-B923-B09B085358FE}" dt="2024-07-22T03:12:04.433" v="2784" actId="1076"/>
          <ac:picMkLst>
            <pc:docMk/>
            <pc:sldMk cId="3548741993" sldId="482"/>
            <ac:picMk id="6" creationId="{67297D73-DF1D-DB5F-9EE1-75EBEC3C66C2}"/>
          </ac:picMkLst>
        </pc:picChg>
        <pc:picChg chg="del">
          <ac:chgData name="Shafer, Ethan H MAJ" userId="505e747c-87be-44c0-94c2-fc4c31a873c1" providerId="ADAL" clId="{19B10666-50C5-42F7-B923-B09B085358FE}" dt="2024-07-22T03:11:51.992" v="2779" actId="478"/>
          <ac:picMkLst>
            <pc:docMk/>
            <pc:sldMk cId="3548741993" sldId="482"/>
            <ac:picMk id="1026" creationId="{B6B4915E-2236-98C7-39D3-823785CE9634}"/>
          </ac:picMkLst>
        </pc:picChg>
      </pc:sldChg>
      <pc:sldChg chg="addSp delSp modSp new mod modClrScheme chgLayout">
        <pc:chgData name="Shafer, Ethan H MAJ" userId="505e747c-87be-44c0-94c2-fc4c31a873c1" providerId="ADAL" clId="{19B10666-50C5-42F7-B923-B09B085358FE}" dt="2024-07-22T01:43:11.938" v="1249" actId="6549"/>
        <pc:sldMkLst>
          <pc:docMk/>
          <pc:sldMk cId="2220460572" sldId="483"/>
        </pc:sldMkLst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2" creationId="{224CDA57-CFDE-9197-7CA5-579AB78B750F}"/>
          </ac:spMkLst>
        </pc:spChg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3" creationId="{2FC63D6F-5B4B-D6BA-EB0D-0508E63F80EC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6" creationId="{E1BA6E23-03BE-5C25-02F8-3DBB353E93C1}"/>
          </ac:spMkLst>
        </pc:spChg>
        <pc:spChg chg="add mod ord">
          <ac:chgData name="Shafer, Ethan H MAJ" userId="505e747c-87be-44c0-94c2-fc4c31a873c1" providerId="ADAL" clId="{19B10666-50C5-42F7-B923-B09B085358FE}" dt="2024-07-22T01:28:18.920" v="718" actId="20577"/>
          <ac:spMkLst>
            <pc:docMk/>
            <pc:sldMk cId="2220460572" sldId="483"/>
            <ac:spMk id="7" creationId="{9E6F4282-AFCF-ACAA-32AB-9B291C8F9527}"/>
          </ac:spMkLst>
        </pc:spChg>
        <pc:spChg chg="add mod ord">
          <ac:chgData name="Shafer, Ethan H MAJ" userId="505e747c-87be-44c0-94c2-fc4c31a873c1" providerId="ADAL" clId="{19B10666-50C5-42F7-B923-B09B085358FE}" dt="2024-07-22T01:43:11.938" v="1249" actId="6549"/>
          <ac:spMkLst>
            <pc:docMk/>
            <pc:sldMk cId="2220460572" sldId="483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1:29:15.719" v="827" actId="20577"/>
          <ac:spMkLst>
            <pc:docMk/>
            <pc:sldMk cId="2220460572" sldId="483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1:43:07.758" v="1247" actId="6549"/>
        <pc:sldMkLst>
          <pc:docMk/>
          <pc:sldMk cId="429771833" sldId="484"/>
        </pc:sldMkLst>
        <pc:spChg chg="mod">
          <ac:chgData name="Shafer, Ethan H MAJ" userId="505e747c-87be-44c0-94c2-fc4c31a873c1" providerId="ADAL" clId="{19B10666-50C5-42F7-B923-B09B085358FE}" dt="2024-07-22T01:43:07.758" v="1247" actId="6549"/>
          <ac:spMkLst>
            <pc:docMk/>
            <pc:sldMk cId="429771833" sldId="484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1:43:07.359" v="1245" actId="27636"/>
          <ac:spMkLst>
            <pc:docMk/>
            <pc:sldMk cId="429771833" sldId="484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11:44.409" v="1264" actId="20577"/>
        <pc:sldMkLst>
          <pc:docMk/>
          <pc:sldMk cId="298309527" sldId="485"/>
        </pc:sldMkLst>
        <pc:spChg chg="mod">
          <ac:chgData name="Shafer, Ethan H MAJ" userId="505e747c-87be-44c0-94c2-fc4c31a873c1" providerId="ADAL" clId="{19B10666-50C5-42F7-B923-B09B085358FE}" dt="2024-07-22T02:11:39.759" v="1262" actId="20577"/>
          <ac:spMkLst>
            <pc:docMk/>
            <pc:sldMk cId="298309527" sldId="485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11:44.409" v="1264" actId="20577"/>
          <ac:spMkLst>
            <pc:docMk/>
            <pc:sldMk cId="298309527" sldId="485"/>
            <ac:spMk id="9" creationId="{AFE07D9D-59E1-7E40-B0BA-BF8C2AFCF986}"/>
          </ac:spMkLst>
        </pc:spChg>
      </pc:sldChg>
      <pc:sldChg chg="addSp delSp modSp add mod ord modClrScheme modAnim chgLayout">
        <pc:chgData name="Shafer, Ethan H MAJ" userId="505e747c-87be-44c0-94c2-fc4c31a873c1" providerId="ADAL" clId="{19B10666-50C5-42F7-B923-B09B085358FE}" dt="2024-07-22T02:58:19.381" v="2273"/>
        <pc:sldMkLst>
          <pc:docMk/>
          <pc:sldMk cId="883994509" sldId="486"/>
        </pc:sldMkLst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2" creationId="{46591F66-4473-92FF-7D79-AAC4610C259D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3" creationId="{D456F833-27CA-995B-7567-1EF8E012AD7E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7" creationId="{9E6F4282-AFCF-ACAA-32AB-9B291C8F9527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9" creationId="{AFE07D9D-59E1-7E40-B0BA-BF8C2AFCF986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0" creationId="{D810C0FC-D360-391D-8430-B717FCC25FD0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1" creationId="{4D5FB018-3B2B-7A0B-1FC1-1F7DFB284E45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2" creationId="{674424A0-668E-560D-BFB0-6E349633F261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3" creationId="{B115EA62-84DA-C9C8-0F88-A583C44D502F}"/>
          </ac:spMkLst>
        </pc:spChg>
        <pc:spChg chg="add mod ord">
          <ac:chgData name="Shafer, Ethan H MAJ" userId="505e747c-87be-44c0-94c2-fc4c31a873c1" providerId="ADAL" clId="{19B10666-50C5-42F7-B923-B09B085358FE}" dt="2024-07-22T02:24:29.871" v="1597" actId="20577"/>
          <ac:spMkLst>
            <pc:docMk/>
            <pc:sldMk cId="883994509" sldId="486"/>
            <ac:spMk id="14" creationId="{506241BD-A0F9-3014-E0D5-DA58CAA615E0}"/>
          </ac:spMkLst>
        </pc:spChg>
      </pc:sldChg>
      <pc:sldChg chg="new del">
        <pc:chgData name="Shafer, Ethan H MAJ" userId="505e747c-87be-44c0-94c2-fc4c31a873c1" providerId="ADAL" clId="{19B10666-50C5-42F7-B923-B09B085358FE}" dt="2024-07-22T02:52:27.576" v="1707" actId="47"/>
        <pc:sldMkLst>
          <pc:docMk/>
          <pc:sldMk cId="3461546489" sldId="487"/>
        </pc:sldMkLst>
      </pc:sldChg>
      <pc:sldChg chg="modSp add mod">
        <pc:chgData name="Shafer, Ethan H MAJ" userId="505e747c-87be-44c0-94c2-fc4c31a873c1" providerId="ADAL" clId="{19B10666-50C5-42F7-B923-B09B085358FE}" dt="2024-07-22T02:53:44.382" v="1800" actId="20577"/>
        <pc:sldMkLst>
          <pc:docMk/>
          <pc:sldMk cId="4157286638" sldId="488"/>
        </pc:sldMkLst>
        <pc:spChg chg="mod">
          <ac:chgData name="Shafer, Ethan H MAJ" userId="505e747c-87be-44c0-94c2-fc4c31a873c1" providerId="ADAL" clId="{19B10666-50C5-42F7-B923-B09B085358FE}" dt="2024-07-22T02:53:39.914" v="1799" actId="20577"/>
          <ac:spMkLst>
            <pc:docMk/>
            <pc:sldMk cId="4157286638" sldId="488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3:44.382" v="1800" actId="20577"/>
          <ac:spMkLst>
            <pc:docMk/>
            <pc:sldMk cId="4157286638" sldId="488"/>
            <ac:spMk id="9" creationId="{AFE07D9D-59E1-7E40-B0BA-BF8C2AFCF986}"/>
          </ac:spMkLst>
        </pc:spChg>
      </pc:sldChg>
      <pc:sldChg chg="addSp delSp modSp add mod">
        <pc:chgData name="Shafer, Ethan H MAJ" userId="505e747c-87be-44c0-94c2-fc4c31a873c1" providerId="ADAL" clId="{19B10666-50C5-42F7-B923-B09B085358FE}" dt="2024-07-22T03:02:57.310" v="2376" actId="478"/>
        <pc:sldMkLst>
          <pc:docMk/>
          <pc:sldMk cId="2560441761" sldId="489"/>
        </pc:sldMkLst>
        <pc:spChg chg="add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3" creationId="{03B5F0A8-E59E-4E24-ADC0-B323888368BC}"/>
          </ac:spMkLst>
        </pc:spChg>
        <pc:spChg chg="mod">
          <ac:chgData name="Shafer, Ethan H MAJ" userId="505e747c-87be-44c0-94c2-fc4c31a873c1" providerId="ADAL" clId="{19B10666-50C5-42F7-B923-B09B085358FE}" dt="2024-07-22T02:54:52.634" v="1939" actId="20577"/>
          <ac:spMkLst>
            <pc:docMk/>
            <pc:sldMk cId="2560441761" sldId="489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9" creationId="{AFE07D9D-59E1-7E40-B0BA-BF8C2AFCF986}"/>
          </ac:spMkLst>
        </pc:spChg>
      </pc:sldChg>
      <pc:sldChg chg="modSp new mod ord modAnim">
        <pc:chgData name="Shafer, Ethan H MAJ" userId="505e747c-87be-44c0-94c2-fc4c31a873c1" providerId="ADAL" clId="{19B10666-50C5-42F7-B923-B09B085358FE}" dt="2024-07-22T03:49:01.330" v="2892" actId="20577"/>
        <pc:sldMkLst>
          <pc:docMk/>
          <pc:sldMk cId="845613221" sldId="490"/>
        </pc:sldMkLst>
        <pc:spChg chg="mod">
          <ac:chgData name="Shafer, Ethan H MAJ" userId="505e747c-87be-44c0-94c2-fc4c31a873c1" providerId="ADAL" clId="{19B10666-50C5-42F7-B923-B09B085358FE}" dt="2024-07-22T02:57:40.426" v="2101" actId="20577"/>
          <ac:spMkLst>
            <pc:docMk/>
            <pc:sldMk cId="845613221" sldId="490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49:01.330" v="2892" actId="20577"/>
          <ac:spMkLst>
            <pc:docMk/>
            <pc:sldMk cId="845613221" sldId="490"/>
            <ac:spMk id="3" creationId="{9C658FA6-1638-A8D8-3F7D-1FB3E3CB6D35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58:28.631" v="2276"/>
        <pc:sldMkLst>
          <pc:docMk/>
          <pc:sldMk cId="3842220762" sldId="491"/>
        </pc:sldMkLst>
        <pc:spChg chg="mod">
          <ac:chgData name="Shafer, Ethan H MAJ" userId="505e747c-87be-44c0-94c2-fc4c31a873c1" providerId="ADAL" clId="{19B10666-50C5-42F7-B923-B09B085358FE}" dt="2024-07-22T02:58:28.631" v="2276"/>
          <ac:spMkLst>
            <pc:docMk/>
            <pc:sldMk cId="3842220762" sldId="491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8:27.942" v="2275" actId="21"/>
          <ac:spMkLst>
            <pc:docMk/>
            <pc:sldMk cId="3842220762" sldId="491"/>
            <ac:spMk id="9" creationId="{AFE07D9D-59E1-7E40-B0BA-BF8C2AFCF986}"/>
          </ac:spMkLst>
        </pc:spChg>
      </pc:sldChg>
      <pc:sldChg chg="modSp add mod modAnim">
        <pc:chgData name="Shafer, Ethan H MAJ" userId="505e747c-87be-44c0-94c2-fc4c31a873c1" providerId="ADAL" clId="{19B10666-50C5-42F7-B923-B09B085358FE}" dt="2024-07-22T03:00:14.477" v="2375" actId="14"/>
        <pc:sldMkLst>
          <pc:docMk/>
          <pc:sldMk cId="2837690613" sldId="492"/>
        </pc:sldMkLst>
        <pc:spChg chg="mod">
          <ac:chgData name="Shafer, Ethan H MAJ" userId="505e747c-87be-44c0-94c2-fc4c31a873c1" providerId="ADAL" clId="{19B10666-50C5-42F7-B923-B09B085358FE}" dt="2024-07-22T02:58:35.074" v="2281" actId="20577"/>
          <ac:spMkLst>
            <pc:docMk/>
            <pc:sldMk cId="2837690613" sldId="492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00:14.477" v="2375" actId="14"/>
          <ac:spMkLst>
            <pc:docMk/>
            <pc:sldMk cId="2837690613" sldId="492"/>
            <ac:spMk id="3" creationId="{9C658FA6-1638-A8D8-3F7D-1FB3E3CB6D35}"/>
          </ac:spMkLst>
        </pc:spChg>
      </pc:sldChg>
      <pc:sldChg chg="delSp modSp add mod modClrScheme chgLayout">
        <pc:chgData name="Shafer, Ethan H MAJ" userId="505e747c-87be-44c0-94c2-fc4c31a873c1" providerId="ADAL" clId="{19B10666-50C5-42F7-B923-B09B085358FE}" dt="2024-07-22T03:06:36.950" v="2771" actId="20577"/>
        <pc:sldMkLst>
          <pc:docMk/>
          <pc:sldMk cId="2307172413" sldId="493"/>
        </pc:sldMkLst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7" creationId="{9E6F4282-AFCF-ACAA-32AB-9B291C8F9527}"/>
          </ac:spMkLst>
        </pc:spChg>
        <pc:spChg chg="mod ord">
          <ac:chgData name="Shafer, Ethan H MAJ" userId="505e747c-87be-44c0-94c2-fc4c31a873c1" providerId="ADAL" clId="{19B10666-50C5-42F7-B923-B09B085358FE}" dt="2024-07-22T03:06:36.950" v="2771" actId="20577"/>
          <ac:spMkLst>
            <pc:docMk/>
            <pc:sldMk cId="2307172413" sldId="493"/>
            <ac:spMk id="8" creationId="{D94F4881-75A0-0486-F27D-616527609721}"/>
          </ac:spMkLst>
        </pc:spChg>
        <pc:spChg chg="del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9" creationId="{AFE07D9D-59E1-7E40-B0BA-BF8C2AFCF986}"/>
          </ac:spMkLst>
        </pc:spChg>
      </pc:sldChg>
      <pc:sldChg chg="addSp modSp add mod modAnim">
        <pc:chgData name="Shafer, Ethan H MAJ" userId="505e747c-87be-44c0-94c2-fc4c31a873c1" providerId="ADAL" clId="{19B10666-50C5-42F7-B923-B09B085358FE}" dt="2024-07-22T04:04:30.707" v="3078"/>
        <pc:sldMkLst>
          <pc:docMk/>
          <pc:sldMk cId="1250752702" sldId="494"/>
        </pc:sldMkLst>
        <pc:spChg chg="mod">
          <ac:chgData name="Shafer, Ethan H MAJ" userId="505e747c-87be-44c0-94c2-fc4c31a873c1" providerId="ADAL" clId="{19B10666-50C5-42F7-B923-B09B085358FE}" dt="2024-07-22T03:59:40.888" v="2911" actId="20577"/>
          <ac:spMkLst>
            <pc:docMk/>
            <pc:sldMk cId="1250752702" sldId="494"/>
            <ac:spMk id="7" creationId="{9E6F4282-AFCF-ACAA-32AB-9B291C8F9527}"/>
          </ac:spMkLst>
        </pc:spChg>
        <pc:spChg chg="mod">
          <ac:chgData name="Shafer, Ethan H MAJ" userId="505e747c-87be-44c0-94c2-fc4c31a873c1" providerId="ADAL" clId="{19B10666-50C5-42F7-B923-B09B085358FE}" dt="2024-07-22T04:03:38.741" v="3075" actId="1076"/>
          <ac:spMkLst>
            <pc:docMk/>
            <pc:sldMk cId="1250752702" sldId="494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4:02:17.550" v="3049" actId="167"/>
          <ac:spMkLst>
            <pc:docMk/>
            <pc:sldMk cId="1250752702" sldId="494"/>
            <ac:spMk id="10" creationId="{96476820-BC95-F7FD-0939-AA5B25F4755F}"/>
          </ac:spMkLst>
        </pc:spChg>
        <pc:spChg chg="add mod ord">
          <ac:chgData name="Shafer, Ethan H MAJ" userId="505e747c-87be-44c0-94c2-fc4c31a873c1" providerId="ADAL" clId="{19B10666-50C5-42F7-B923-B09B085358FE}" dt="2024-07-22T04:03:26.281" v="3074" actId="1076"/>
          <ac:spMkLst>
            <pc:docMk/>
            <pc:sldMk cId="1250752702" sldId="494"/>
            <ac:spMk id="11" creationId="{1915C8E1-A5D8-F6CF-DB34-0F01AFF09F6E}"/>
          </ac:spMkLst>
        </pc:spChg>
        <pc:cxnChg chg="add mod">
          <ac:chgData name="Shafer, Ethan H MAJ" userId="505e747c-87be-44c0-94c2-fc4c31a873c1" providerId="ADAL" clId="{19B10666-50C5-42F7-B923-B09B085358FE}" dt="2024-07-22T04:00:18.631" v="2938" actId="692"/>
          <ac:cxnSpMkLst>
            <pc:docMk/>
            <pc:sldMk cId="1250752702" sldId="494"/>
            <ac:cxnSpMk id="3" creationId="{8A0C6C3B-AA73-C2A1-192D-9B16F0A285CF}"/>
          </ac:cxnSpMkLst>
        </pc:cxnChg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44520CCB-E7BE-446C-8680-4061E63D33F5}"/>
    <pc:docChg chg="undo redo custSel addSld delSld modSld sldOrd">
      <pc:chgData name="Shafer, Ethan H MAJ" userId="505e747c-87be-44c0-94c2-fc4c31a873c1" providerId="ADAL" clId="{44520CCB-E7BE-446C-8680-4061E63D33F5}" dt="2024-07-17T06:28:14.194" v="2354" actId="20577"/>
      <pc:docMkLst>
        <pc:docMk/>
      </pc:docMkLst>
      <pc:sldChg chg="add">
        <pc:chgData name="Shafer, Ethan H MAJ" userId="505e747c-87be-44c0-94c2-fc4c31a873c1" providerId="ADAL" clId="{44520CCB-E7BE-446C-8680-4061E63D33F5}" dt="2024-07-17T02:51:48.704" v="26"/>
        <pc:sldMkLst>
          <pc:docMk/>
          <pc:sldMk cId="4243758166" sldId="269"/>
        </pc:sldMkLst>
      </pc:sldChg>
      <pc:sldChg chg="modSp add mod">
        <pc:chgData name="Shafer, Ethan H MAJ" userId="505e747c-87be-44c0-94c2-fc4c31a873c1" providerId="ADAL" clId="{44520CCB-E7BE-446C-8680-4061E63D33F5}" dt="2024-07-17T02:51:48.799" v="29" actId="27636"/>
        <pc:sldMkLst>
          <pc:docMk/>
          <pc:sldMk cId="367702812" sldId="270"/>
        </pc:sldMkLst>
        <pc:spChg chg="mod">
          <ac:chgData name="Shafer, Ethan H MAJ" userId="505e747c-87be-44c0-94c2-fc4c31a873c1" providerId="ADAL" clId="{44520CCB-E7BE-446C-8680-4061E63D33F5}" dt="2024-07-17T02:51:48.799" v="29" actId="27636"/>
          <ac:spMkLst>
            <pc:docMk/>
            <pc:sldMk cId="367702812" sldId="270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1:48.799" v="28" actId="27636"/>
          <ac:spMkLst>
            <pc:docMk/>
            <pc:sldMk cId="367702812" sldId="270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43.907" v="62" actId="20577"/>
        <pc:sldMkLst>
          <pc:docMk/>
          <pc:sldMk cId="1411056543" sldId="271"/>
        </pc:sldMkLst>
        <pc:spChg chg="mod">
          <ac:chgData name="Shafer, Ethan H MAJ" userId="505e747c-87be-44c0-94c2-fc4c31a873c1" providerId="ADAL" clId="{44520CCB-E7BE-446C-8680-4061E63D33F5}" dt="2024-07-17T02:52:43.907" v="62" actId="20577"/>
          <ac:spMkLst>
            <pc:docMk/>
            <pc:sldMk cId="1411056543" sldId="271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3:18:56.650" v="565" actId="20577"/>
        <pc:sldMkLst>
          <pc:docMk/>
          <pc:sldMk cId="438795195" sldId="273"/>
        </pc:sldMkLst>
        <pc:spChg chg="mod">
          <ac:chgData name="Shafer, Ethan H MAJ" userId="505e747c-87be-44c0-94c2-fc4c31a873c1" providerId="ADAL" clId="{44520CCB-E7BE-446C-8680-4061E63D33F5}" dt="2024-07-17T03:17:16.453" v="435" actId="20577"/>
          <ac:spMkLst>
            <pc:docMk/>
            <pc:sldMk cId="438795195" sldId="273"/>
            <ac:spMk id="2" creationId="{A6A1A371-EE09-46AD-AC4B-C77F6C7B9835}"/>
          </ac:spMkLst>
        </pc:spChg>
        <pc:spChg chg="mod">
          <ac:chgData name="Shafer, Ethan H MAJ" userId="505e747c-87be-44c0-94c2-fc4c31a873c1" providerId="ADAL" clId="{44520CCB-E7BE-446C-8680-4061E63D33F5}" dt="2024-07-17T03:18:14.447" v="483" actId="20577"/>
          <ac:spMkLst>
            <pc:docMk/>
            <pc:sldMk cId="438795195" sldId="273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3:18:56.650" v="565" actId="20577"/>
          <ac:spMkLst>
            <pc:docMk/>
            <pc:sldMk cId="438795195" sldId="273"/>
            <ac:spMk id="4" creationId="{944BB732-5B4E-4212-A3E8-2E931EF54678}"/>
          </ac:spMkLst>
        </pc:spChg>
      </pc:sldChg>
      <pc:sldChg chg="modSp add del mod">
        <pc:chgData name="Shafer, Ethan H MAJ" userId="505e747c-87be-44c0-94c2-fc4c31a873c1" providerId="ADAL" clId="{44520CCB-E7BE-446C-8680-4061E63D33F5}" dt="2024-07-17T03:16:56.873" v="422" actId="2696"/>
        <pc:sldMkLst>
          <pc:docMk/>
          <pc:sldMk cId="2492260466" sldId="273"/>
        </pc:sldMkLst>
        <pc:spChg chg="mod">
          <ac:chgData name="Shafer, Ethan H MAJ" userId="505e747c-87be-44c0-94c2-fc4c31a873c1" providerId="ADAL" clId="{44520CCB-E7BE-446C-8680-4061E63D33F5}" dt="2024-07-17T02:53:05.879" v="69" actId="20577"/>
          <ac:spMkLst>
            <pc:docMk/>
            <pc:sldMk cId="2492260466" sldId="273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59.082" v="67" actId="14100"/>
        <pc:sldMkLst>
          <pc:docMk/>
          <pc:sldMk cId="2428783176" sldId="274"/>
        </pc:sldMkLst>
        <pc:spChg chg="mod">
          <ac:chgData name="Shafer, Ethan H MAJ" userId="505e747c-87be-44c0-94c2-fc4c31a873c1" providerId="ADAL" clId="{44520CCB-E7BE-446C-8680-4061E63D33F5}" dt="2024-07-17T02:52:59.082" v="67" actId="14100"/>
          <ac:spMkLst>
            <pc:docMk/>
            <pc:sldMk cId="2428783176" sldId="274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14.099" v="73" actId="20577"/>
        <pc:sldMkLst>
          <pc:docMk/>
          <pc:sldMk cId="3365439971" sldId="275"/>
        </pc:sldMkLst>
        <pc:spChg chg="mod">
          <ac:chgData name="Shafer, Ethan H MAJ" userId="505e747c-87be-44c0-94c2-fc4c31a873c1" providerId="ADAL" clId="{44520CCB-E7BE-446C-8680-4061E63D33F5}" dt="2024-07-17T02:51:48.843" v="31" actId="27636"/>
          <ac:spMkLst>
            <pc:docMk/>
            <pc:sldMk cId="3365439971" sldId="275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3:14.099" v="73" actId="20577"/>
          <ac:spMkLst>
            <pc:docMk/>
            <pc:sldMk cId="3365439971" sldId="275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35.929" v="83" actId="20577"/>
        <pc:sldMkLst>
          <pc:docMk/>
          <pc:sldMk cId="1031067531" sldId="276"/>
        </pc:sldMkLst>
        <pc:spChg chg="mod">
          <ac:chgData name="Shafer, Ethan H MAJ" userId="505e747c-87be-44c0-94c2-fc4c31a873c1" providerId="ADAL" clId="{44520CCB-E7BE-446C-8680-4061E63D33F5}" dt="2024-07-17T02:53:35.929" v="83" actId="20577"/>
          <ac:spMkLst>
            <pc:docMk/>
            <pc:sldMk cId="1031067531" sldId="276"/>
            <ac:spMk id="4" creationId="{944BB732-5B4E-4212-A3E8-2E931EF54678}"/>
          </ac:spMkLst>
        </pc:spChg>
        <pc:graphicFrameChg chg="mod">
          <ac:chgData name="Shafer, Ethan H MAJ" userId="505e747c-87be-44c0-94c2-fc4c31a873c1" providerId="ADAL" clId="{44520CCB-E7BE-446C-8680-4061E63D33F5}" dt="2024-07-17T02:53:25.229" v="74" actId="1076"/>
          <ac:graphicFrameMkLst>
            <pc:docMk/>
            <pc:sldMk cId="1031067531" sldId="276"/>
            <ac:graphicFrameMk id="8" creationId="{145C2CF1-E968-46E1-857A-B8BBC31CEC94}"/>
          </ac:graphicFrameMkLst>
        </pc:graphicFrameChg>
      </pc:sldChg>
      <pc:sldChg chg="modSp add mod">
        <pc:chgData name="Shafer, Ethan H MAJ" userId="505e747c-87be-44c0-94c2-fc4c31a873c1" providerId="ADAL" clId="{44520CCB-E7BE-446C-8680-4061E63D33F5}" dt="2024-07-17T02:54:11.233" v="134" actId="27636"/>
        <pc:sldMkLst>
          <pc:docMk/>
          <pc:sldMk cId="2440617723" sldId="278"/>
        </pc:sldMkLst>
        <pc:spChg chg="mod">
          <ac:chgData name="Shafer, Ethan H MAJ" userId="505e747c-87be-44c0-94c2-fc4c31a873c1" providerId="ADAL" clId="{44520CCB-E7BE-446C-8680-4061E63D33F5}" dt="2024-07-17T02:54:11.233" v="134" actId="27636"/>
          <ac:spMkLst>
            <pc:docMk/>
            <pc:sldMk cId="2440617723" sldId="278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4:11.233" v="133" actId="27636"/>
          <ac:spMkLst>
            <pc:docMk/>
            <pc:sldMk cId="2440617723" sldId="278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25.769" v="139" actId="20577"/>
        <pc:sldMkLst>
          <pc:docMk/>
          <pc:sldMk cId="3422525858" sldId="279"/>
        </pc:sldMkLst>
        <pc:spChg chg="mod">
          <ac:chgData name="Shafer, Ethan H MAJ" userId="505e747c-87be-44c0-94c2-fc4c31a873c1" providerId="ADAL" clId="{44520CCB-E7BE-446C-8680-4061E63D33F5}" dt="2024-07-17T02:54:25.769" v="139" actId="20577"/>
          <ac:spMkLst>
            <pc:docMk/>
            <pc:sldMk cId="3422525858" sldId="279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37.924" v="144" actId="20577"/>
        <pc:sldMkLst>
          <pc:docMk/>
          <pc:sldMk cId="1245083708" sldId="280"/>
        </pc:sldMkLst>
        <pc:spChg chg="mod">
          <ac:chgData name="Shafer, Ethan H MAJ" userId="505e747c-87be-44c0-94c2-fc4c31a873c1" providerId="ADAL" clId="{44520CCB-E7BE-446C-8680-4061E63D33F5}" dt="2024-07-17T02:54:37.924" v="144" actId="20577"/>
          <ac:spMkLst>
            <pc:docMk/>
            <pc:sldMk cId="1245083708" sldId="280"/>
            <ac:spMk id="4" creationId="{944BB732-5B4E-4212-A3E8-2E931EF54678}"/>
          </ac:spMkLst>
        </pc:spChg>
      </pc:sldChg>
      <pc:sldChg chg="modSp mod">
        <pc:chgData name="Shafer, Ethan H MAJ" userId="505e747c-87be-44c0-94c2-fc4c31a873c1" providerId="ADAL" clId="{44520CCB-E7BE-446C-8680-4061E63D33F5}" dt="2024-07-17T02:51:58.522" v="5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4520CCB-E7BE-446C-8680-4061E63D33F5}" dt="2024-07-17T02:51:58.522" v="5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4520CCB-E7BE-446C-8680-4061E63D33F5}" dt="2024-07-17T02:51:32.749" v="0" actId="47"/>
        <pc:sldMkLst>
          <pc:docMk/>
          <pc:sldMk cId="2363768640" sldId="416"/>
        </pc:sldMkLst>
      </pc:sldChg>
      <pc:sldChg chg="modSp mod">
        <pc:chgData name="Shafer, Ethan H MAJ" userId="505e747c-87be-44c0-94c2-fc4c31a873c1" providerId="ADAL" clId="{44520CCB-E7BE-446C-8680-4061E63D33F5}" dt="2024-07-17T06:28:14.194" v="235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4520CCB-E7BE-446C-8680-4061E63D33F5}" dt="2024-07-17T06:28:14.194" v="235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44520CCB-E7BE-446C-8680-4061E63D33F5}" dt="2024-07-17T02:51:33.292" v="1" actId="47"/>
        <pc:sldMkLst>
          <pc:docMk/>
          <pc:sldMk cId="1470154629" sldId="455"/>
        </pc:sldMkLst>
      </pc:sldChg>
      <pc:sldChg chg="del">
        <pc:chgData name="Shafer, Ethan H MAJ" userId="505e747c-87be-44c0-94c2-fc4c31a873c1" providerId="ADAL" clId="{44520CCB-E7BE-446C-8680-4061E63D33F5}" dt="2024-07-17T02:51:34.009" v="2" actId="4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44520CCB-E7BE-446C-8680-4061E63D33F5}" dt="2024-07-17T02:51:40.859" v="23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44520CCB-E7BE-446C-8680-4061E63D33F5}" dt="2024-07-17T02:51:40.859" v="23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new del">
        <pc:chgData name="Shafer, Ethan H MAJ" userId="505e747c-87be-44c0-94c2-fc4c31a873c1" providerId="ADAL" clId="{44520CCB-E7BE-446C-8680-4061E63D33F5}" dt="2024-07-17T02:52:00.723" v="56" actId="47"/>
        <pc:sldMkLst>
          <pc:docMk/>
          <pc:sldMk cId="340979758" sldId="45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915294874" sldId="458"/>
        </pc:sldMkLst>
      </pc:sldChg>
      <pc:sldChg chg="addSp delSp modSp new mod ord modClrScheme chgLayout modNotesTx">
        <pc:chgData name="Shafer, Ethan H MAJ" userId="505e747c-87be-44c0-94c2-fc4c31a873c1" providerId="ADAL" clId="{44520CCB-E7BE-446C-8680-4061E63D33F5}" dt="2024-07-17T02:59:05.771" v="421" actId="20577"/>
        <pc:sldMkLst>
          <pc:docMk/>
          <pc:sldMk cId="4196615102" sldId="458"/>
        </pc:sldMkLst>
        <pc:spChg chg="mod ord">
          <ac:chgData name="Shafer, Ethan H MAJ" userId="505e747c-87be-44c0-94c2-fc4c31a873c1" providerId="ADAL" clId="{44520CCB-E7BE-446C-8680-4061E63D33F5}" dt="2024-07-17T02:59:02.179" v="400" actId="20577"/>
          <ac:spMkLst>
            <pc:docMk/>
            <pc:sldMk cId="4196615102" sldId="458"/>
            <ac:spMk id="2" creationId="{56A5B554-CF89-3447-6E53-C9B8F7F1BE6C}"/>
          </ac:spMkLst>
        </pc:spChg>
        <pc:spChg chg="del">
          <ac:chgData name="Shafer, Ethan H MAJ" userId="505e747c-87be-44c0-94c2-fc4c31a873c1" providerId="ADAL" clId="{44520CCB-E7BE-446C-8680-4061E63D33F5}" dt="2024-07-17T02:55:56.811" v="174" actId="22"/>
          <ac:spMkLst>
            <pc:docMk/>
            <pc:sldMk cId="4196615102" sldId="458"/>
            <ac:spMk id="3" creationId="{3A25618C-E544-2670-37CE-9530A739C578}"/>
          </ac:spMkLst>
        </pc:spChg>
        <pc:spChg chg="del mo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4" creationId="{9E161DD7-928C-B75A-5F00-B27F69E9BE65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5" creationId="{0E923F6E-1ACA-99E1-5A30-2DAADC2B633B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6" creationId="{D5DC39C9-ED53-2B6B-80F6-6FFF690ABD6F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7" creationId="{DE552DD7-37F1-F411-4F35-6BD91AEED9D6}"/>
          </ac:spMkLst>
        </pc:spChg>
        <pc:picChg chg="add mod ord">
          <ac:chgData name="Shafer, Ethan H MAJ" userId="505e747c-87be-44c0-94c2-fc4c31a873c1" providerId="ADAL" clId="{44520CCB-E7BE-446C-8680-4061E63D33F5}" dt="2024-07-17T02:58:56.249" v="394" actId="1076"/>
          <ac:picMkLst>
            <pc:docMk/>
            <pc:sldMk cId="4196615102" sldId="458"/>
            <ac:picMk id="9" creationId="{CA589A31-6640-5CD2-3DCC-489367EC6CFA}"/>
          </ac:picMkLst>
        </pc:picChg>
      </pc:sldChg>
      <pc:sldChg chg="addSp delSp modSp new mod modClrScheme chgLayout">
        <pc:chgData name="Shafer, Ethan H MAJ" userId="505e747c-87be-44c0-94c2-fc4c31a873c1" providerId="ADAL" clId="{44520CCB-E7BE-446C-8680-4061E63D33F5}" dt="2024-07-17T03:20:17.925" v="605" actId="20577"/>
        <pc:sldMkLst>
          <pc:docMk/>
          <pc:sldMk cId="1582048341" sldId="459"/>
        </pc:sldMkLst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2" creationId="{A50E1B19-F5F9-9841-78FD-EDD6039D965F}"/>
          </ac:spMkLst>
        </pc:spChg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3" creationId="{4F69190C-645D-985F-7E8B-D66F732C7F75}"/>
          </ac:spMkLst>
        </pc:spChg>
        <pc:spChg chg="del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4" creationId="{1F38C0CE-ECA7-DB6D-1DFB-DB4AB136F90D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5" creationId="{EB97D593-EBAA-FC90-0545-1F7503751136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6" creationId="{55389E49-8511-FFA8-D9D3-20CCBA45408E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7" creationId="{6F3F8CE3-1907-E871-4FC8-98064EAD4F43}"/>
          </ac:spMkLst>
        </pc:spChg>
        <pc:spChg chg="add mod ord">
          <ac:chgData name="Shafer, Ethan H MAJ" userId="505e747c-87be-44c0-94c2-fc4c31a873c1" providerId="ADAL" clId="{44520CCB-E7BE-446C-8680-4061E63D33F5}" dt="2024-07-17T03:20:17.925" v="605" actId="20577"/>
          <ac:spMkLst>
            <pc:docMk/>
            <pc:sldMk cId="1582048341" sldId="459"/>
            <ac:spMk id="8" creationId="{3FE31A85-98C7-3FA9-EF2C-84C30CC8E0AA}"/>
          </ac:spMkLst>
        </pc:spChg>
        <pc:spChg chg="add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9" creationId="{282AF2A9-CC46-05FE-7C63-5C05A8B49D30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832534049" sldId="459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27291333" sldId="460"/>
        </pc:sldMkLst>
      </pc:sldChg>
      <pc:sldChg chg="modSp new mod">
        <pc:chgData name="Shafer, Ethan H MAJ" userId="505e747c-87be-44c0-94c2-fc4c31a873c1" providerId="ADAL" clId="{44520CCB-E7BE-446C-8680-4061E63D33F5}" dt="2024-07-17T04:15:25.214" v="910" actId="20577"/>
        <pc:sldMkLst>
          <pc:docMk/>
          <pc:sldMk cId="792352769" sldId="460"/>
        </pc:sldMkLst>
        <pc:spChg chg="mod">
          <ac:chgData name="Shafer, Ethan H MAJ" userId="505e747c-87be-44c0-94c2-fc4c31a873c1" providerId="ADAL" clId="{44520CCB-E7BE-446C-8680-4061E63D33F5}" dt="2024-07-17T03:20:11.999" v="585" actId="20577"/>
          <ac:spMkLst>
            <pc:docMk/>
            <pc:sldMk cId="792352769" sldId="460"/>
            <ac:spMk id="2" creationId="{51AE82BA-9FFB-29FB-E2A4-B435E641718B}"/>
          </ac:spMkLst>
        </pc:spChg>
        <pc:spChg chg="mod">
          <ac:chgData name="Shafer, Ethan H MAJ" userId="505e747c-87be-44c0-94c2-fc4c31a873c1" providerId="ADAL" clId="{44520CCB-E7BE-446C-8680-4061E63D33F5}" dt="2024-07-17T04:15:25.214" v="910" actId="20577"/>
          <ac:spMkLst>
            <pc:docMk/>
            <pc:sldMk cId="792352769" sldId="460"/>
            <ac:spMk id="3" creationId="{57018CF8-58EA-732D-CCA9-530196D5F6FB}"/>
          </ac:spMkLst>
        </pc:spChg>
        <pc:spChg chg="mod">
          <ac:chgData name="Shafer, Ethan H MAJ" userId="505e747c-87be-44c0-94c2-fc4c31a873c1" providerId="ADAL" clId="{44520CCB-E7BE-446C-8680-4061E63D33F5}" dt="2024-07-17T03:20:47.927" v="651" actId="20577"/>
          <ac:spMkLst>
            <pc:docMk/>
            <pc:sldMk cId="792352769" sldId="460"/>
            <ac:spMk id="4" creationId="{542405E5-F2A0-633E-58BD-50A199F8A0CD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018780205" sldId="461"/>
        </pc:sldMkLst>
      </pc:sldChg>
      <pc:sldChg chg="addSp delSp modSp new mod setBg modClrScheme chgLayout">
        <pc:chgData name="Shafer, Ethan H MAJ" userId="505e747c-87be-44c0-94c2-fc4c31a873c1" providerId="ADAL" clId="{44520CCB-E7BE-446C-8680-4061E63D33F5}" dt="2024-07-17T05:14:00.207" v="1913" actId="242"/>
        <pc:sldMkLst>
          <pc:docMk/>
          <pc:sldMk cId="3127450728" sldId="461"/>
        </pc:sldMkLst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2" creationId="{4A6003CB-AAC5-3E87-C72B-EF08C22B9136}"/>
          </ac:spMkLst>
        </pc:spChg>
        <pc:spChg chg="add mod ord">
          <ac:chgData name="Shafer, Ethan H MAJ" userId="505e747c-87be-44c0-94c2-fc4c31a873c1" providerId="ADAL" clId="{44520CCB-E7BE-446C-8680-4061E63D33F5}" dt="2024-07-17T05:14:00.207" v="1913" actId="242"/>
          <ac:spMkLst>
            <pc:docMk/>
            <pc:sldMk cId="3127450728" sldId="461"/>
            <ac:spMk id="2" creationId="{C1AC396D-9994-109A-6230-F2E959421FFB}"/>
          </ac:spMkLst>
        </pc:spChg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3" creationId="{13BA1ACA-2751-1D5D-B371-DAF3E749D0D2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4" creationId="{897FAC3A-7535-A379-72B2-582759D62178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5" creationId="{311A7B28-DF46-6383-26E5-D7C84CD0D88C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6" creationId="{F66AFB93-5391-CC3E-EE62-9B45A78F8D32}"/>
          </ac:spMkLst>
        </pc:spChg>
        <pc:spChg chg="add 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7" creationId="{BD3072EB-9F89-A853-CACB-434C7136B610}"/>
          </ac:spMkLst>
        </pc:spChg>
        <pc:spChg chg="add del mod ord">
          <ac:chgData name="Shafer, Ethan H MAJ" userId="505e747c-87be-44c0-94c2-fc4c31a873c1" providerId="ADAL" clId="{44520CCB-E7BE-446C-8680-4061E63D33F5}" dt="2024-07-17T05:13:36.028" v="1905" actId="22"/>
          <ac:spMkLst>
            <pc:docMk/>
            <pc:sldMk cId="3127450728" sldId="461"/>
            <ac:spMk id="8" creationId="{D7D18B4E-7301-2065-4E1A-44B600750EBC}"/>
          </ac:spMkLst>
        </pc:spChg>
        <pc:spChg chg="ad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23" creationId="{19EF6B20-23CA-444F-8D20-3A38184B63CA}"/>
          </ac:spMkLst>
        </pc:spChg>
        <pc:grpChg chg="add">
          <ac:chgData name="Shafer, Ethan H MAJ" userId="505e747c-87be-44c0-94c2-fc4c31a873c1" providerId="ADAL" clId="{44520CCB-E7BE-446C-8680-4061E63D33F5}" dt="2024-07-17T05:13:41.172" v="1908" actId="26606"/>
          <ac:grpSpMkLst>
            <pc:docMk/>
            <pc:sldMk cId="3127450728" sldId="461"/>
            <ac:grpSpMk id="14" creationId="{B6583EC0-B95E-4CD4-9A9A-0C3F6FA8253F}"/>
          </ac:grpSpMkLst>
        </pc:grpChg>
        <pc:picChg chg="add mod ord">
          <ac:chgData name="Shafer, Ethan H MAJ" userId="505e747c-87be-44c0-94c2-fc4c31a873c1" providerId="ADAL" clId="{44520CCB-E7BE-446C-8680-4061E63D33F5}" dt="2024-07-17T05:13:48.517" v="1910" actId="14100"/>
          <ac:picMkLst>
            <pc:docMk/>
            <pc:sldMk cId="3127450728" sldId="461"/>
            <ac:picMk id="9" creationId="{7E2378DB-0D4D-1FCA-BC18-5290A60F343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308713411" sldId="462"/>
        </pc:sldMkLst>
      </pc:sldChg>
      <pc:sldChg chg="addSp delSp modSp new mod modClrScheme chgLayout">
        <pc:chgData name="Shafer, Ethan H MAJ" userId="505e747c-87be-44c0-94c2-fc4c31a873c1" providerId="ADAL" clId="{44520CCB-E7BE-446C-8680-4061E63D33F5}" dt="2024-07-17T03:29:27.820" v="825" actId="20577"/>
        <pc:sldMkLst>
          <pc:docMk/>
          <pc:sldMk cId="2031597583" sldId="462"/>
        </pc:sldMkLst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2" creationId="{980A1F59-E907-38A0-ED3E-E97EB39F28BE}"/>
          </ac:spMkLst>
        </pc:spChg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3" creationId="{A66B4744-3EDE-610B-F049-55167796ACFB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4" creationId="{5ACCA366-B0C0-A698-5705-0CDD41C0E557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5" creationId="{E5EDE1E9-F93E-8F23-B26F-8F4990AC8831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6" creationId="{0D3705D5-49A6-1789-2050-22693FD3D838}"/>
          </ac:spMkLst>
        </pc:spChg>
        <pc:spChg chg="add mod ord">
          <ac:chgData name="Shafer, Ethan H MAJ" userId="505e747c-87be-44c0-94c2-fc4c31a873c1" providerId="ADAL" clId="{44520CCB-E7BE-446C-8680-4061E63D33F5}" dt="2024-07-17T03:28:54.890" v="700" actId="20577"/>
          <ac:spMkLst>
            <pc:docMk/>
            <pc:sldMk cId="2031597583" sldId="462"/>
            <ac:spMk id="7" creationId="{8463F869-CEF3-1C22-4C39-E300F9D985CB}"/>
          </ac:spMkLst>
        </pc:spChg>
        <pc:spChg chg="add mod ord">
          <ac:chgData name="Shafer, Ethan H MAJ" userId="505e747c-87be-44c0-94c2-fc4c31a873c1" providerId="ADAL" clId="{44520CCB-E7BE-446C-8680-4061E63D33F5}" dt="2024-07-17T03:29:27.820" v="825" actId="20577"/>
          <ac:spMkLst>
            <pc:docMk/>
            <pc:sldMk cId="2031597583" sldId="462"/>
            <ac:spMk id="8" creationId="{084CF652-E02E-CBD2-DBC9-4BAC0D01F7C5}"/>
          </ac:spMkLst>
        </pc:spChg>
      </pc:sldChg>
      <pc:sldChg chg="addSp modSp add mod">
        <pc:chgData name="Shafer, Ethan H MAJ" userId="505e747c-87be-44c0-94c2-fc4c31a873c1" providerId="ADAL" clId="{44520CCB-E7BE-446C-8680-4061E63D33F5}" dt="2024-07-17T04:48:11.607" v="1509"/>
        <pc:sldMkLst>
          <pc:docMk/>
          <pc:sldMk cId="737718192" sldId="463"/>
        </pc:sldMkLst>
        <pc:spChg chg="mod">
          <ac:chgData name="Shafer, Ethan H MAJ" userId="505e747c-87be-44c0-94c2-fc4c31a873c1" providerId="ADAL" clId="{44520CCB-E7BE-446C-8680-4061E63D33F5}" dt="2024-07-17T04:39:30.115" v="1207" actId="20577"/>
          <ac:spMkLst>
            <pc:docMk/>
            <pc:sldMk cId="737718192" sldId="463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1.607" v="1509"/>
          <ac:picMkLst>
            <pc:docMk/>
            <pc:sldMk cId="737718192" sldId="463"/>
            <ac:picMk id="8" creationId="{B036FCB0-81A1-026C-1310-C856A3BA556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3809882990" sldId="463"/>
        </pc:sldMkLst>
      </pc:sldChg>
      <pc:sldChg chg="new del">
        <pc:chgData name="Shafer, Ethan H MAJ" userId="505e747c-87be-44c0-94c2-fc4c31a873c1" providerId="ADAL" clId="{44520CCB-E7BE-446C-8680-4061E63D33F5}" dt="2024-07-17T04:15:33.023" v="912" actId="47"/>
        <pc:sldMkLst>
          <pc:docMk/>
          <pc:sldMk cId="4039460943" sldId="463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63169035" sldId="464"/>
        </pc:sldMkLst>
      </pc:sldChg>
      <pc:sldChg chg="addSp modSp add mod">
        <pc:chgData name="Shafer, Ethan H MAJ" userId="505e747c-87be-44c0-94c2-fc4c31a873c1" providerId="ADAL" clId="{44520CCB-E7BE-446C-8680-4061E63D33F5}" dt="2024-07-17T04:49:05.677" v="1620" actId="20577"/>
        <pc:sldMkLst>
          <pc:docMk/>
          <pc:sldMk cId="4069232263" sldId="464"/>
        </pc:sldMkLst>
        <pc:spChg chg="mod">
          <ac:chgData name="Shafer, Ethan H MAJ" userId="505e747c-87be-44c0-94c2-fc4c31a873c1" providerId="ADAL" clId="{44520CCB-E7BE-446C-8680-4061E63D33F5}" dt="2024-07-17T04:49:05.677" v="1620" actId="20577"/>
          <ac:spMkLst>
            <pc:docMk/>
            <pc:sldMk cId="4069232263" sldId="464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06.706" v="1508" actId="1076"/>
          <ac:picMkLst>
            <pc:docMk/>
            <pc:sldMk cId="4069232263" sldId="464"/>
            <ac:picMk id="9" creationId="{D2398A96-6419-70FD-9992-B9446B301A63}"/>
          </ac:picMkLst>
        </pc:picChg>
      </pc:sldChg>
      <pc:sldChg chg="addSp modSp add mod">
        <pc:chgData name="Shafer, Ethan H MAJ" userId="505e747c-87be-44c0-94c2-fc4c31a873c1" providerId="ADAL" clId="{44520CCB-E7BE-446C-8680-4061E63D33F5}" dt="2024-07-17T04:48:13.121" v="1510"/>
        <pc:sldMkLst>
          <pc:docMk/>
          <pc:sldMk cId="2039602511" sldId="465"/>
        </pc:sldMkLst>
        <pc:spChg chg="mod">
          <ac:chgData name="Shafer, Ethan H MAJ" userId="505e747c-87be-44c0-94c2-fc4c31a873c1" providerId="ADAL" clId="{44520CCB-E7BE-446C-8680-4061E63D33F5}" dt="2024-07-17T04:46:49.573" v="1483" actId="20577"/>
          <ac:spMkLst>
            <pc:docMk/>
            <pc:sldMk cId="2039602511" sldId="465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3.121" v="1510"/>
          <ac:picMkLst>
            <pc:docMk/>
            <pc:sldMk cId="2039602511" sldId="465"/>
            <ac:picMk id="8" creationId="{68BA9530-D11F-7932-DB43-88FC38F0D520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654118055" sldId="465"/>
        </pc:sldMkLst>
      </pc:sldChg>
      <pc:sldChg chg="addSp modSp add del">
        <pc:chgData name="Shafer, Ethan H MAJ" userId="505e747c-87be-44c0-94c2-fc4c31a873c1" providerId="ADAL" clId="{44520CCB-E7BE-446C-8680-4061E63D33F5}" dt="2024-07-17T04:51:37.849" v="1621" actId="47"/>
        <pc:sldMkLst>
          <pc:docMk/>
          <pc:sldMk cId="437139253" sldId="466"/>
        </pc:sldMkLst>
        <pc:picChg chg="add mod">
          <ac:chgData name="Shafer, Ethan H MAJ" userId="505e747c-87be-44c0-94c2-fc4c31a873c1" providerId="ADAL" clId="{44520CCB-E7BE-446C-8680-4061E63D33F5}" dt="2024-07-17T04:48:14.949" v="1511"/>
          <ac:picMkLst>
            <pc:docMk/>
            <pc:sldMk cId="437139253" sldId="466"/>
            <ac:picMk id="8" creationId="{9AFEA711-C7AD-5C50-C7DA-EF05A177A413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13676377" sldId="466"/>
        </pc:sldMkLst>
      </pc:sldChg>
      <pc:sldChg chg="new del">
        <pc:chgData name="Shafer, Ethan H MAJ" userId="505e747c-87be-44c0-94c2-fc4c31a873c1" providerId="ADAL" clId="{44520CCB-E7BE-446C-8680-4061E63D33F5}" dt="2024-07-17T05:09:43.632" v="1625" actId="47"/>
        <pc:sldMkLst>
          <pc:docMk/>
          <pc:sldMk cId="4266721485" sldId="466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34897747" sldId="467"/>
        </pc:sldMkLst>
      </pc:sldChg>
      <pc:sldChg chg="add del">
        <pc:chgData name="Shafer, Ethan H MAJ" userId="505e747c-87be-44c0-94c2-fc4c31a873c1" providerId="ADAL" clId="{44520CCB-E7BE-446C-8680-4061E63D33F5}" dt="2024-07-17T04:51:39.474" v="1622" actId="47"/>
        <pc:sldMkLst>
          <pc:docMk/>
          <pc:sldMk cId="1921694595" sldId="467"/>
        </pc:sldMkLst>
      </pc:sldChg>
      <pc:sldChg chg="modSp add mod">
        <pc:chgData name="Shafer, Ethan H MAJ" userId="505e747c-87be-44c0-94c2-fc4c31a873c1" providerId="ADAL" clId="{44520CCB-E7BE-446C-8680-4061E63D33F5}" dt="2024-07-17T05:10:07.615" v="1709" actId="20577"/>
        <pc:sldMkLst>
          <pc:docMk/>
          <pc:sldMk cId="3144270320" sldId="467"/>
        </pc:sldMkLst>
        <pc:spChg chg="mod">
          <ac:chgData name="Shafer, Ethan H MAJ" userId="505e747c-87be-44c0-94c2-fc4c31a873c1" providerId="ADAL" clId="{44520CCB-E7BE-446C-8680-4061E63D33F5}" dt="2024-07-17T05:10:07.615" v="1709" actId="20577"/>
          <ac:spMkLst>
            <pc:docMk/>
            <pc:sldMk cId="3144270320" sldId="467"/>
            <ac:spMk id="3" creationId="{57018CF8-58EA-732D-CCA9-530196D5F6FB}"/>
          </ac:spMkLst>
        </pc:spChg>
      </pc:sldChg>
      <pc:sldChg chg="addSp delSp modSp new mod modClrScheme chgLayout">
        <pc:chgData name="Shafer, Ethan H MAJ" userId="505e747c-87be-44c0-94c2-fc4c31a873c1" providerId="ADAL" clId="{44520CCB-E7BE-446C-8680-4061E63D33F5}" dt="2024-07-17T05:22:19.662" v="2032" actId="1076"/>
        <pc:sldMkLst>
          <pc:docMk/>
          <pc:sldMk cId="218695927" sldId="468"/>
        </pc:sldMkLst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2" creationId="{8AB3F86D-1797-5600-8A7F-7E3478ABFF0B}"/>
          </ac:spMkLst>
        </pc:spChg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3" creationId="{1372F1B5-49D4-4440-7BBD-672D5506269B}"/>
          </ac:spMkLst>
        </pc:spChg>
        <pc:spChg chg="del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4" creationId="{193CF1F6-FDD7-9A63-7A98-B806F924A6AA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5" creationId="{A549AF7D-3B71-6DCA-BE4F-000C6B890220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6" creationId="{3735B335-C5C3-AF21-3EA3-E082039F77A9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7" creationId="{405D1330-41E6-A8AB-7787-35E5EF4B5C0B}"/>
          </ac:spMkLst>
        </pc:spChg>
        <pc:spChg chg="add 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8" creationId="{552370E8-080A-DA2A-3558-EF9F61C3136A}"/>
          </ac:spMkLst>
        </pc:spChg>
        <pc:spChg chg="add mod ord">
          <ac:chgData name="Shafer, Ethan H MAJ" userId="505e747c-87be-44c0-94c2-fc4c31a873c1" providerId="ADAL" clId="{44520CCB-E7BE-446C-8680-4061E63D33F5}" dt="2024-07-17T05:18:28.616" v="2028"/>
          <ac:spMkLst>
            <pc:docMk/>
            <pc:sldMk cId="218695927" sldId="468"/>
            <ac:spMk id="9" creationId="{8650AC78-4E74-9398-F26D-E9B3810A9A5C}"/>
          </ac:spMkLst>
        </pc:spChg>
        <pc:spChg chg="add del mod ord">
          <ac:chgData name="Shafer, Ethan H MAJ" userId="505e747c-87be-44c0-94c2-fc4c31a873c1" providerId="ADAL" clId="{44520CCB-E7BE-446C-8680-4061E63D33F5}" dt="2024-07-17T05:20:01.167" v="2029" actId="22"/>
          <ac:spMkLst>
            <pc:docMk/>
            <pc:sldMk cId="218695927" sldId="468"/>
            <ac:spMk id="10" creationId="{9B13E31E-24F7-93D9-738D-190D6EE9B8CE}"/>
          </ac:spMkLst>
        </pc:spChg>
        <pc:picChg chg="add mod ord">
          <ac:chgData name="Shafer, Ethan H MAJ" userId="505e747c-87be-44c0-94c2-fc4c31a873c1" providerId="ADAL" clId="{44520CCB-E7BE-446C-8680-4061E63D33F5}" dt="2024-07-17T05:22:16.287" v="2030" actId="1076"/>
          <ac:picMkLst>
            <pc:docMk/>
            <pc:sldMk cId="218695927" sldId="468"/>
            <ac:picMk id="12" creationId="{0125E347-1B03-15C5-2C99-910C06AE7DB6}"/>
          </ac:picMkLst>
        </pc:picChg>
        <pc:picChg chg="add mod">
          <ac:chgData name="Shafer, Ethan H MAJ" userId="505e747c-87be-44c0-94c2-fc4c31a873c1" providerId="ADAL" clId="{44520CCB-E7BE-446C-8680-4061E63D33F5}" dt="2024-07-17T05:22:19.662" v="2032" actId="1076"/>
          <ac:picMkLst>
            <pc:docMk/>
            <pc:sldMk cId="218695927" sldId="468"/>
            <ac:picMk id="14" creationId="{34F8D6A8-8CFE-E41D-DC6D-1AFCAEE6A815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654399212" sldId="46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95620285" sldId="469"/>
        </pc:sldMkLst>
      </pc:sldChg>
      <pc:sldChg chg="new del">
        <pc:chgData name="Shafer, Ethan H MAJ" userId="505e747c-87be-44c0-94c2-fc4c31a873c1" providerId="ADAL" clId="{44520CCB-E7BE-446C-8680-4061E63D33F5}" dt="2024-07-17T05:22:29.362" v="2035" actId="47"/>
        <pc:sldMkLst>
          <pc:docMk/>
          <pc:sldMk cId="4069225907" sldId="469"/>
        </pc:sldMkLst>
      </pc:sldChg>
      <pc:sldChg chg="modSp add mod">
        <pc:chgData name="Shafer, Ethan H MAJ" userId="505e747c-87be-44c0-94c2-fc4c31a873c1" providerId="ADAL" clId="{44520CCB-E7BE-446C-8680-4061E63D33F5}" dt="2024-07-17T05:46:23.831" v="2287" actId="20577"/>
        <pc:sldMkLst>
          <pc:docMk/>
          <pc:sldMk cId="2487636109" sldId="470"/>
        </pc:sldMkLst>
        <pc:spChg chg="mod">
          <ac:chgData name="Shafer, Ethan H MAJ" userId="505e747c-87be-44c0-94c2-fc4c31a873c1" providerId="ADAL" clId="{44520CCB-E7BE-446C-8680-4061E63D33F5}" dt="2024-07-17T05:46:23.831" v="2287" actId="20577"/>
          <ac:spMkLst>
            <pc:docMk/>
            <pc:sldMk cId="2487636109" sldId="470"/>
            <ac:spMk id="3" creationId="{57018CF8-58EA-732D-CCA9-530196D5F6FB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856010001" sldId="470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493600504" sldId="471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1139002" sldId="473"/>
        </pc:sldMkLst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FD1E916A-D8BD-4E87-81FB-6DE75D56C1CC}"/>
    <pc:docChg chg="undo custSel addSld delSld modSld">
      <pc:chgData name="Shafer, Ethan H MAJ" userId="505e747c-87be-44c0-94c2-fc4c31a873c1" providerId="ADAL" clId="{FD1E916A-D8BD-4E87-81FB-6DE75D56C1CC}" dt="2024-07-21T23:47:52.878" v="1593" actId="20577"/>
      <pc:docMkLst>
        <pc:docMk/>
      </pc:docMkLst>
      <pc:sldChg chg="modSp mod">
        <pc:chgData name="Shafer, Ethan H MAJ" userId="505e747c-87be-44c0-94c2-fc4c31a873c1" providerId="ADAL" clId="{FD1E916A-D8BD-4E87-81FB-6DE75D56C1CC}" dt="2024-07-21T04:01:06.338" v="4"/>
        <pc:sldMkLst>
          <pc:docMk/>
          <pc:sldMk cId="1277706378" sldId="429"/>
        </pc:sldMkLst>
        <pc:spChg chg="mod">
          <ac:chgData name="Shafer, Ethan H MAJ" userId="505e747c-87be-44c0-94c2-fc4c31a873c1" providerId="ADAL" clId="{FD1E916A-D8BD-4E87-81FB-6DE75D56C1CC}" dt="2024-07-21T04:01:06.338" v="4"/>
          <ac:spMkLst>
            <pc:docMk/>
            <pc:sldMk cId="1277706378" sldId="429"/>
            <ac:spMk id="3" creationId="{D19F0797-8975-980B-1DFB-53543119FFB6}"/>
          </ac:spMkLst>
        </pc:spChg>
      </pc:sldChg>
      <pc:sldChg chg="modSp del mod">
        <pc:chgData name="Shafer, Ethan H MAJ" userId="505e747c-87be-44c0-94c2-fc4c31a873c1" providerId="ADAL" clId="{FD1E916A-D8BD-4E87-81FB-6DE75D56C1CC}" dt="2024-07-21T04:06:03.030" v="31" actId="47"/>
        <pc:sldMkLst>
          <pc:docMk/>
          <pc:sldMk cId="628283176" sldId="457"/>
        </pc:sldMkLst>
        <pc:spChg chg="mod">
          <ac:chgData name="Shafer, Ethan H MAJ" userId="505e747c-87be-44c0-94c2-fc4c31a873c1" providerId="ADAL" clId="{FD1E916A-D8BD-4E87-81FB-6DE75D56C1CC}" dt="2024-07-21T04:01:17.031" v="15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mod modAnim">
        <pc:chgData name="Shafer, Ethan H MAJ" userId="505e747c-87be-44c0-94c2-fc4c31a873c1" providerId="ADAL" clId="{FD1E916A-D8BD-4E87-81FB-6DE75D56C1CC}" dt="2024-07-21T04:31:08.685" v="406"/>
        <pc:sldMkLst>
          <pc:docMk/>
          <pc:sldMk cId="3150637941" sldId="458"/>
        </pc:sldMkLst>
        <pc:spChg chg="add del mod">
          <ac:chgData name="Shafer, Ethan H MAJ" userId="505e747c-87be-44c0-94c2-fc4c31a873c1" providerId="ADAL" clId="{FD1E916A-D8BD-4E87-81FB-6DE75D56C1CC}" dt="2024-07-21T04:05:56.201" v="19"/>
          <ac:spMkLst>
            <pc:docMk/>
            <pc:sldMk cId="3150637941" sldId="458"/>
            <ac:spMk id="2" creationId="{F9D7109D-C6C1-9005-D52D-21E5008157B7}"/>
          </ac:spMkLst>
        </pc:spChg>
        <pc:spChg chg="add del mod">
          <ac:chgData name="Shafer, Ethan H MAJ" userId="505e747c-87be-44c0-94c2-fc4c31a873c1" providerId="ADAL" clId="{FD1E916A-D8BD-4E87-81FB-6DE75D56C1CC}" dt="2024-07-21T04:28:52.076" v="309"/>
          <ac:spMkLst>
            <pc:docMk/>
            <pc:sldMk cId="3150637941" sldId="458"/>
            <ac:spMk id="3" creationId="{DAA42A8A-0D04-3B3A-E11A-A4183F40ED76}"/>
          </ac:spMkLst>
        </pc:spChg>
        <pc:spChg chg="add mod">
          <ac:chgData name="Shafer, Ethan H MAJ" userId="505e747c-87be-44c0-94c2-fc4c31a873c1" providerId="ADAL" clId="{FD1E916A-D8BD-4E87-81FB-6DE75D56C1CC}" dt="2024-07-21T04:30:31.549" v="387" actId="1076"/>
          <ac:spMkLst>
            <pc:docMk/>
            <pc:sldMk cId="3150637941" sldId="458"/>
            <ac:spMk id="7" creationId="{4EA2F0D4-41A6-02B0-FF49-E200092D1518}"/>
          </ac:spMkLst>
        </pc:spChg>
        <pc:spChg chg="add mod">
          <ac:chgData name="Shafer, Ethan H MAJ" userId="505e747c-87be-44c0-94c2-fc4c31a873c1" providerId="ADAL" clId="{FD1E916A-D8BD-4E87-81FB-6DE75D56C1CC}" dt="2024-07-21T04:30:35.426" v="401" actId="1036"/>
          <ac:spMkLst>
            <pc:docMk/>
            <pc:sldMk cId="3150637941" sldId="458"/>
            <ac:spMk id="8" creationId="{BE2DE4E2-984A-B31D-6785-36362E641B36}"/>
          </ac:spMkLst>
        </pc:spChg>
        <pc:spChg chg="add mod">
          <ac:chgData name="Shafer, Ethan H MAJ" userId="505e747c-87be-44c0-94c2-fc4c31a873c1" providerId="ADAL" clId="{FD1E916A-D8BD-4E87-81FB-6DE75D56C1CC}" dt="2024-07-21T04:29:41.230" v="361"/>
          <ac:spMkLst>
            <pc:docMk/>
            <pc:sldMk cId="3150637941" sldId="458"/>
            <ac:spMk id="9" creationId="{F38F9499-78F7-F734-280C-AC5B92F6BC37}"/>
          </ac:spMkLst>
        </pc:spChg>
        <pc:spChg chg="add mod">
          <ac:chgData name="Shafer, Ethan H MAJ" userId="505e747c-87be-44c0-94c2-fc4c31a873c1" providerId="ADAL" clId="{FD1E916A-D8BD-4E87-81FB-6DE75D56C1CC}" dt="2024-07-21T04:30:25.444" v="385" actId="1076"/>
          <ac:spMkLst>
            <pc:docMk/>
            <pc:sldMk cId="3150637941" sldId="458"/>
            <ac:spMk id="10" creationId="{ADA1C267-1D74-49B3-8777-6E57E9AAD8C8}"/>
          </ac:spMkLst>
        </pc:spChg>
        <pc:spChg chg="add mod">
          <ac:chgData name="Shafer, Ethan H MAJ" userId="505e747c-87be-44c0-94c2-fc4c31a873c1" providerId="ADAL" clId="{FD1E916A-D8BD-4E87-81FB-6DE75D56C1CC}" dt="2024-07-21T04:30:54.393" v="403" actId="1076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FD1E916A-D8BD-4E87-81FB-6DE75D56C1CC}" dt="2024-07-21T04:06:00.036" v="30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FD1E916A-D8BD-4E87-81FB-6DE75D56C1CC}" dt="2024-07-21T04:15:23.315" v="219" actId="20577"/>
          <ac:spMkLst>
            <pc:docMk/>
            <pc:sldMk cId="3150637941" sldId="458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05:54.486" v="18" actId="478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FD1E916A-D8BD-4E87-81FB-6DE75D56C1CC}" dt="2024-07-21T04:23:45.474" v="307" actId="478"/>
          <ac:picMkLst>
            <pc:docMk/>
            <pc:sldMk cId="3150637941" sldId="458"/>
            <ac:picMk id="1026" creationId="{3781CD96-8C6C-CEA7-6E33-D5D19F58E0D4}"/>
          </ac:picMkLst>
        </pc:picChg>
      </pc:sldChg>
      <pc:sldChg chg="del modNotesTx">
        <pc:chgData name="Shafer, Ethan H MAJ" userId="505e747c-87be-44c0-94c2-fc4c31a873c1" providerId="ADAL" clId="{FD1E916A-D8BD-4E87-81FB-6DE75D56C1CC}" dt="2024-07-21T04:06:53.538" v="34" actId="47"/>
        <pc:sldMkLst>
          <pc:docMk/>
          <pc:sldMk cId="598676344" sldId="460"/>
        </pc:sldMkLst>
      </pc:sldChg>
      <pc:sldChg chg="del">
        <pc:chgData name="Shafer, Ethan H MAJ" userId="505e747c-87be-44c0-94c2-fc4c31a873c1" providerId="ADAL" clId="{FD1E916A-D8BD-4E87-81FB-6DE75D56C1CC}" dt="2024-07-21T04:06:54.070" v="35" actId="47"/>
        <pc:sldMkLst>
          <pc:docMk/>
          <pc:sldMk cId="1595023633" sldId="461"/>
        </pc:sldMkLst>
      </pc:sldChg>
      <pc:sldChg chg="del">
        <pc:chgData name="Shafer, Ethan H MAJ" userId="505e747c-87be-44c0-94c2-fc4c31a873c1" providerId="ADAL" clId="{FD1E916A-D8BD-4E87-81FB-6DE75D56C1CC}" dt="2024-07-21T04:06:54.538" v="36" actId="47"/>
        <pc:sldMkLst>
          <pc:docMk/>
          <pc:sldMk cId="395521512" sldId="464"/>
        </pc:sldMkLst>
      </pc:sldChg>
      <pc:sldChg chg="modSp mod">
        <pc:chgData name="Shafer, Ethan H MAJ" userId="505e747c-87be-44c0-94c2-fc4c31a873c1" providerId="ADAL" clId="{FD1E916A-D8BD-4E87-81FB-6DE75D56C1CC}" dt="2024-07-21T04:08:55.578" v="110" actId="115"/>
        <pc:sldMkLst>
          <pc:docMk/>
          <pc:sldMk cId="3278906587" sldId="465"/>
        </pc:sldMkLst>
        <pc:spChg chg="mod">
          <ac:chgData name="Shafer, Ethan H MAJ" userId="505e747c-87be-44c0-94c2-fc4c31a873c1" providerId="ADAL" clId="{FD1E916A-D8BD-4E87-81FB-6DE75D56C1CC}" dt="2024-07-21T04:07:02.348" v="57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FD1E916A-D8BD-4E87-81FB-6DE75D56C1CC}" dt="2024-07-21T04:08:55.578" v="110" actId="115"/>
          <ac:spMkLst>
            <pc:docMk/>
            <pc:sldMk cId="3278906587" sldId="465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394728835" sldId="466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908757530" sldId="467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1647261180" sldId="468"/>
        </pc:sldMkLst>
      </pc:sldChg>
      <pc:sldChg chg="del">
        <pc:chgData name="Shafer, Ethan H MAJ" userId="505e747c-87be-44c0-94c2-fc4c31a873c1" providerId="ADAL" clId="{FD1E916A-D8BD-4E87-81FB-6DE75D56C1CC}" dt="2024-07-21T04:50:14.761" v="678" actId="47"/>
        <pc:sldMkLst>
          <pc:docMk/>
          <pc:sldMk cId="2716075176" sldId="469"/>
        </pc:sldMkLst>
      </pc:sldChg>
      <pc:sldChg chg="addSp modSp mod">
        <pc:chgData name="Shafer, Ethan H MAJ" userId="505e747c-87be-44c0-94c2-fc4c31a873c1" providerId="ADAL" clId="{FD1E916A-D8BD-4E87-81FB-6DE75D56C1CC}" dt="2024-07-21T23:46:09.511" v="1425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FD1E916A-D8BD-4E87-81FB-6DE75D56C1CC}" dt="2024-07-21T23:46:09.511" v="1425" actId="20577"/>
          <ac:spMkLst>
            <pc:docMk/>
            <pc:sldMk cId="1957553010" sldId="470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34.387" v="1336"/>
          <ac:picMkLst>
            <pc:docMk/>
            <pc:sldMk cId="1957553010" sldId="470"/>
            <ac:picMk id="6" creationId="{E157C50C-4465-DDD1-7174-553C96445DC3}"/>
          </ac:picMkLst>
        </pc:picChg>
      </pc:sldChg>
      <pc:sldChg chg="modSp mod">
        <pc:chgData name="Shafer, Ethan H MAJ" userId="505e747c-87be-44c0-94c2-fc4c31a873c1" providerId="ADAL" clId="{FD1E916A-D8BD-4E87-81FB-6DE75D56C1CC}" dt="2024-07-21T04:57:08.322" v="711" actId="20577"/>
        <pc:sldMkLst>
          <pc:docMk/>
          <pc:sldMk cId="3668879358" sldId="471"/>
        </pc:sldMkLst>
        <pc:spChg chg="mod">
          <ac:chgData name="Shafer, Ethan H MAJ" userId="505e747c-87be-44c0-94c2-fc4c31a873c1" providerId="ADAL" clId="{FD1E916A-D8BD-4E87-81FB-6DE75D56C1CC}" dt="2024-07-21T04:57:08.322" v="711" actId="20577"/>
          <ac:spMkLst>
            <pc:docMk/>
            <pc:sldMk cId="3668879358" sldId="471"/>
            <ac:spMk id="7" creationId="{5424C8D7-54C4-2594-F5AC-5CDA63582309}"/>
          </ac:spMkLst>
        </pc:spChg>
      </pc:sldChg>
      <pc:sldChg chg="modSp mod">
        <pc:chgData name="Shafer, Ethan H MAJ" userId="505e747c-87be-44c0-94c2-fc4c31a873c1" providerId="ADAL" clId="{FD1E916A-D8BD-4E87-81FB-6DE75D56C1CC}" dt="2024-07-21T05:00:17.304" v="1138" actId="20577"/>
        <pc:sldMkLst>
          <pc:docMk/>
          <pc:sldMk cId="1816763451" sldId="472"/>
        </pc:sldMkLst>
        <pc:spChg chg="mod">
          <ac:chgData name="Shafer, Ethan H MAJ" userId="505e747c-87be-44c0-94c2-fc4c31a873c1" providerId="ADAL" clId="{FD1E916A-D8BD-4E87-81FB-6DE75D56C1CC}" dt="2024-07-21T04:57:19.897" v="734" actId="20577"/>
          <ac:spMkLst>
            <pc:docMk/>
            <pc:sldMk cId="1816763451" sldId="472"/>
            <ac:spMk id="7" creationId="{62DDF913-B3FD-C89D-4B57-E34330E8C824}"/>
          </ac:spMkLst>
        </pc:spChg>
        <pc:spChg chg="mod">
          <ac:chgData name="Shafer, Ethan H MAJ" userId="505e747c-87be-44c0-94c2-fc4c31a873c1" providerId="ADAL" clId="{FD1E916A-D8BD-4E87-81FB-6DE75D56C1CC}" dt="2024-07-21T05:00:17.304" v="1138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del">
        <pc:chgData name="Shafer, Ethan H MAJ" userId="505e747c-87be-44c0-94c2-fc4c31a873c1" providerId="ADAL" clId="{FD1E916A-D8BD-4E87-81FB-6DE75D56C1CC}" dt="2024-07-21T05:01:58.400" v="1215" actId="47"/>
        <pc:sldMkLst>
          <pc:docMk/>
          <pc:sldMk cId="2010125276" sldId="475"/>
        </pc:sldMkLst>
      </pc:sldChg>
      <pc:sldChg chg="del">
        <pc:chgData name="Shafer, Ethan H MAJ" userId="505e747c-87be-44c0-94c2-fc4c31a873c1" providerId="ADAL" clId="{FD1E916A-D8BD-4E87-81FB-6DE75D56C1CC}" dt="2024-07-21T05:01:59.275" v="1216" actId="47"/>
        <pc:sldMkLst>
          <pc:docMk/>
          <pc:sldMk cId="1378657181" sldId="477"/>
        </pc:sldMkLst>
      </pc:sldChg>
      <pc:sldChg chg="addSp delSp modSp mod delAnim modAnim">
        <pc:chgData name="Shafer, Ethan H MAJ" userId="505e747c-87be-44c0-94c2-fc4c31a873c1" providerId="ADAL" clId="{FD1E916A-D8BD-4E87-81FB-6DE75D56C1CC}" dt="2024-07-21T05:24:56.918" v="132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FD1E916A-D8BD-4E87-81FB-6DE75D56C1CC}" dt="2024-07-21T04:59:02.663" v="1000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FD1E916A-D8BD-4E87-81FB-6DE75D56C1CC}" dt="2024-07-21T05:24:56.918" v="1323" actId="20577"/>
          <ac:spMkLst>
            <pc:docMk/>
            <pc:sldMk cId="1851776742" sldId="478"/>
            <ac:spMk id="3" creationId="{7A73C99B-4B87-8627-97A6-9F0CD0A4C7B4}"/>
          </ac:spMkLst>
        </pc:spChg>
        <pc:spChg chg="add del mod">
          <ac:chgData name="Shafer, Ethan H MAJ" userId="505e747c-87be-44c0-94c2-fc4c31a873c1" providerId="ADAL" clId="{FD1E916A-D8BD-4E87-81FB-6DE75D56C1CC}" dt="2024-07-21T04:59:06.989" v="1002" actId="478"/>
          <ac:spMkLst>
            <pc:docMk/>
            <pc:sldMk cId="1851776742" sldId="478"/>
            <ac:spMk id="7" creationId="{4FD123AD-A1C8-33BD-A96A-DE3E4317EC34}"/>
          </ac:spMkLst>
        </pc:spChg>
        <pc:spChg chg="add mod">
          <ac:chgData name="Shafer, Ethan H MAJ" userId="505e747c-87be-44c0-94c2-fc4c31a873c1" providerId="ADAL" clId="{FD1E916A-D8BD-4E87-81FB-6DE75D56C1CC}" dt="2024-07-21T05:01:18.158" v="1211" actId="20577"/>
          <ac:spMkLst>
            <pc:docMk/>
            <pc:sldMk cId="1851776742" sldId="478"/>
            <ac:spMk id="8" creationId="{1B3D1BAC-A97D-AD8F-6B1C-7CCE6880AFAD}"/>
          </ac:spMkLst>
        </pc:spChg>
        <pc:spChg chg="add del mod">
          <ac:chgData name="Shafer, Ethan H MAJ" userId="505e747c-87be-44c0-94c2-fc4c31a873c1" providerId="ADAL" clId="{FD1E916A-D8BD-4E87-81FB-6DE75D56C1CC}" dt="2024-07-21T05:01:55.842" v="1214" actId="478"/>
          <ac:spMkLst>
            <pc:docMk/>
            <pc:sldMk cId="1851776742" sldId="478"/>
            <ac:spMk id="9" creationId="{5B15CCA3-6412-2C94-8C8B-26B5CF1C52DB}"/>
          </ac:spMkLst>
        </pc:spChg>
        <pc:spChg chg="mod">
          <ac:chgData name="Shafer, Ethan H MAJ" userId="505e747c-87be-44c0-94c2-fc4c31a873c1" providerId="ADAL" clId="{FD1E916A-D8BD-4E87-81FB-6DE75D56C1CC}" dt="2024-07-21T05:00:38.394" v="1160" actId="20577"/>
          <ac:spMkLst>
            <pc:docMk/>
            <pc:sldMk cId="1851776742" sldId="478"/>
            <ac:spMk id="10" creationId="{C5002D26-6AAC-BA2C-6B07-7F223FC3565E}"/>
          </ac:spMkLst>
        </pc:spChg>
        <pc:picChg chg="del">
          <ac:chgData name="Shafer, Ethan H MAJ" userId="505e747c-87be-44c0-94c2-fc4c31a873c1" providerId="ADAL" clId="{FD1E916A-D8BD-4E87-81FB-6DE75D56C1CC}" dt="2024-07-21T04:59:04.551" v="1001" actId="478"/>
          <ac:picMkLst>
            <pc:docMk/>
            <pc:sldMk cId="1851776742" sldId="478"/>
            <ac:picMk id="10245" creationId="{7CAE0C74-B36D-349E-4336-8FAB5EC9816D}"/>
          </ac:picMkLst>
        </pc:picChg>
      </pc:sldChg>
      <pc:sldChg chg="del">
        <pc:chgData name="Shafer, Ethan H MAJ" userId="505e747c-87be-44c0-94c2-fc4c31a873c1" providerId="ADAL" clId="{FD1E916A-D8BD-4E87-81FB-6DE75D56C1CC}" dt="2024-07-21T05:02:01.447" v="1217" actId="47"/>
        <pc:sldMkLst>
          <pc:docMk/>
          <pc:sldMk cId="4109320929" sldId="479"/>
        </pc:sldMkLst>
      </pc:sldChg>
      <pc:sldChg chg="del">
        <pc:chgData name="Shafer, Ethan H MAJ" userId="505e747c-87be-44c0-94c2-fc4c31a873c1" providerId="ADAL" clId="{FD1E916A-D8BD-4E87-81FB-6DE75D56C1CC}" dt="2024-07-21T23:39:07.900" v="1325" actId="47"/>
        <pc:sldMkLst>
          <pc:docMk/>
          <pc:sldMk cId="615637303" sldId="480"/>
        </pc:sldMkLst>
      </pc:sldChg>
      <pc:sldChg chg="addSp delSp modSp add mod setBg">
        <pc:chgData name="Shafer, Ethan H MAJ" userId="505e747c-87be-44c0-94c2-fc4c31a873c1" providerId="ADAL" clId="{FD1E916A-D8BD-4E87-81FB-6DE75D56C1CC}" dt="2024-07-21T04:44:13.263" v="505" actId="20577"/>
        <pc:sldMkLst>
          <pc:docMk/>
          <pc:sldMk cId="1991350158" sldId="481"/>
        </pc:sldMkLst>
        <pc:spChg chg="add del mod">
          <ac:chgData name="Shafer, Ethan H MAJ" userId="505e747c-87be-44c0-94c2-fc4c31a873c1" providerId="ADAL" clId="{FD1E916A-D8BD-4E87-81FB-6DE75D56C1CC}" dt="2024-07-21T04:42:52.581" v="407"/>
          <ac:spMkLst>
            <pc:docMk/>
            <pc:sldMk cId="1991350158" sldId="481"/>
            <ac:spMk id="2" creationId="{303F86BA-3FFA-CACB-4F47-9240CC8A04BA}"/>
          </ac:spMkLst>
        </pc:spChg>
        <pc:spChg chg="add mod">
          <ac:chgData name="Shafer, Ethan H MAJ" userId="505e747c-87be-44c0-94c2-fc4c31a873c1" providerId="ADAL" clId="{FD1E916A-D8BD-4E87-81FB-6DE75D56C1CC}" dt="2024-07-21T04:44:13.263" v="505" actId="20577"/>
          <ac:spMkLst>
            <pc:docMk/>
            <pc:sldMk cId="1991350158" sldId="481"/>
            <ac:spMk id="3" creationId="{E5970EF1-CFB2-FA1C-49E8-A1D565E46A50}"/>
          </ac:spMkLst>
        </pc:spChg>
        <pc:spChg chg="mod">
          <ac:chgData name="Shafer, Ethan H MAJ" userId="505e747c-87be-44c0-94c2-fc4c31a873c1" providerId="ADAL" clId="{FD1E916A-D8BD-4E87-81FB-6DE75D56C1CC}" dt="2024-07-21T04:22:43.623" v="305" actId="20577"/>
          <ac:spMkLst>
            <pc:docMk/>
            <pc:sldMk cId="1991350158" sldId="481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23:36.829" v="306" actId="478"/>
          <ac:picMkLst>
            <pc:docMk/>
            <pc:sldMk cId="1991350158" sldId="481"/>
            <ac:picMk id="1026" creationId="{3781CD96-8C6C-CEA7-6E33-D5D19F58E0D4}"/>
          </ac:picMkLst>
        </pc:picChg>
      </pc:sldChg>
      <pc:sldChg chg="addSp modSp add mod">
        <pc:chgData name="Shafer, Ethan H MAJ" userId="505e747c-87be-44c0-94c2-fc4c31a873c1" providerId="ADAL" clId="{FD1E916A-D8BD-4E87-81FB-6DE75D56C1CC}" dt="2024-07-21T23:47:52.878" v="1593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FD1E916A-D8BD-4E87-81FB-6DE75D56C1CC}" dt="2024-07-21T23:47:52.878" v="1593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18.890" v="1335" actId="1036"/>
          <ac:picMkLst>
            <pc:docMk/>
            <pc:sldMk cId="3548741993" sldId="482"/>
            <ac:picMk id="1026" creationId="{B6B4915E-2236-98C7-39D3-823785CE96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1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3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Reusable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C7A56-37B7-EF52-E40A-B5AFDB21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16480"/>
            <a:ext cx="10488405" cy="3992880"/>
          </a:xfrm>
        </p:spPr>
        <p:txBody>
          <a:bodyPr>
            <a:normAutofit/>
          </a:bodyPr>
          <a:lstStyle/>
          <a:p>
            <a:r>
              <a:rPr lang="en-US" dirty="0"/>
              <a:t>Can perform multiple operations in one call</a:t>
            </a:r>
          </a:p>
          <a:p>
            <a:r>
              <a:rPr lang="en-US" dirty="0"/>
              <a:t>Helpful to protect against SQL Injections</a:t>
            </a:r>
          </a:p>
          <a:p>
            <a:r>
              <a:rPr lang="en-US" dirty="0"/>
              <a:t>Enforce business rules as close to the database as possible</a:t>
            </a:r>
          </a:p>
          <a:p>
            <a:r>
              <a:rPr lang="en-US" dirty="0"/>
              <a:t>More granular permissions available’</a:t>
            </a:r>
          </a:p>
          <a:p>
            <a:r>
              <a:rPr lang="en-US" dirty="0"/>
              <a:t>Stored in the active database, persist after the session</a:t>
            </a:r>
          </a:p>
          <a:p>
            <a:endParaRPr lang="en-US" dirty="0"/>
          </a:p>
          <a:p>
            <a:r>
              <a:rPr lang="en-US" dirty="0"/>
              <a:t>Some paradigms </a:t>
            </a:r>
            <a:r>
              <a:rPr lang="en-US" i="1" dirty="0"/>
              <a:t>only allow</a:t>
            </a:r>
            <a:r>
              <a:rPr lang="en-US" dirty="0"/>
              <a:t> stored procedures to access the database</a:t>
            </a:r>
          </a:p>
          <a:p>
            <a:pPr lvl="1"/>
            <a:r>
              <a:rPr lang="en-US" dirty="0"/>
              <a:t>Cannot use SQL directly</a:t>
            </a:r>
          </a:p>
          <a:p>
            <a:pPr lvl="1"/>
            <a:r>
              <a:rPr lang="en-US" dirty="0"/>
              <a:t>Cannot use prepared statements or the prepared API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pPr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 (OUT variables)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C7A56-37B7-EF52-E40A-B5AFDB21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16480"/>
            <a:ext cx="10488405" cy="39928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DELIMITER //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PROCEDURE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worstCadet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(OUT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CHAR(10))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INTO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MIN(grade)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FROM Grade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ORDER BY grade ASC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LIMIT 1;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DELIMTER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@theGOAT = ‘’;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worstCadet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(@theGOAT);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@theGOAT;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pPr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6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297D73-DF1D-DB5F-9EE1-75EBEC3C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9" y="2978144"/>
            <a:ext cx="11838622" cy="29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3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variables and prepared statements to create customizable queries</a:t>
            </a:r>
          </a:p>
          <a:p>
            <a:r>
              <a:rPr lang="en-US" dirty="0"/>
              <a:t>Develop stored procedures to reflect business rules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lang="en-US" dirty="0"/>
              <a:t>SQL Variables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@variable =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@a = (SELECT COUNT(*) FROM Cadet);</a:t>
            </a:r>
          </a:p>
          <a:p>
            <a:endParaRPr lang="en-US" dirty="0"/>
          </a:p>
          <a:p>
            <a:r>
              <a:rPr lang="en-US" dirty="0"/>
              <a:t>Integer, decimal, floating-point, binary or nonbinary string, or NULL value</a:t>
            </a:r>
          </a:p>
          <a:p>
            <a:r>
              <a:rPr lang="en-US" dirty="0"/>
              <a:t>The type is inferred when instantiated</a:t>
            </a:r>
          </a:p>
          <a:p>
            <a:r>
              <a:rPr lang="en-US" dirty="0"/>
              <a:t>Can only be used as values, not as identifiers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725B161F-582E-40C1-A509-8C06AE2EF5C9}" type="datetime4">
              <a:rPr lang="en-US" smtClean="0"/>
              <a:pPr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3B39BA-ECDD-E32D-D518-A6B7F46E91A1}"/>
              </a:ext>
            </a:extLst>
          </p:cNvPr>
          <p:cNvSpPr txBox="1"/>
          <p:nvPr/>
        </p:nvSpPr>
        <p:spPr>
          <a:xfrm>
            <a:off x="903111" y="5057422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@variable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Cadet;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EAFE2-71A1-A9B2-5334-DF176FE3D5F2}"/>
              </a:ext>
            </a:extLst>
          </p:cNvPr>
          <p:cNvSpPr txBox="1"/>
          <p:nvPr/>
        </p:nvSpPr>
        <p:spPr>
          <a:xfrm>
            <a:off x="4762943" y="5016460"/>
            <a:ext cx="3355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name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Cadet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@variable;</a:t>
            </a:r>
          </a:p>
          <a:p>
            <a:endParaRPr lang="en-US" dirty="0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E292BA75-3EB7-338D-4469-FE5268BCC6E9}"/>
              </a:ext>
            </a:extLst>
          </p:cNvPr>
          <p:cNvSpPr/>
          <p:nvPr/>
        </p:nvSpPr>
        <p:spPr>
          <a:xfrm>
            <a:off x="557784" y="4784427"/>
            <a:ext cx="2603500" cy="1469319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0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Statements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PREPARE identifier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statement;</a:t>
            </a:r>
          </a:p>
          <a:p>
            <a:r>
              <a:rPr lang="en-US" dirty="0"/>
              <a:t>Use `?` for where you want to replace values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PREPARE stmt1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'SELECT SQRT(POW(?,2) + POW(?,2)) AS hypotenuse’;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@a=3, @b=4;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EXECUTE stmt1 USING @a, @b;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pPr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65FA-F593-BF8F-C473-08ECD86B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9983-4CF2-D79B-6BA9-8CE191749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88405" cy="3416300"/>
          </a:xfrm>
        </p:spPr>
        <p:txBody>
          <a:bodyPr>
            <a:normAutofit fontScale="92500"/>
          </a:bodyPr>
          <a:lstStyle/>
          <a:p>
            <a:r>
              <a:rPr lang="en-US" dirty="0"/>
              <a:t>Only exist for the current session</a:t>
            </a:r>
          </a:p>
          <a:p>
            <a:r>
              <a:rPr lang="en-US" dirty="0"/>
              <a:t>Prepared statements protect against a type of attack known as an “SQL Injection” (we’ll see more in Data Wrangling)</a:t>
            </a:r>
          </a:p>
          <a:p>
            <a:r>
              <a:rPr lang="en-US" dirty="0"/>
              <a:t>Typically called via an API, such as python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cursor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cnx.cursor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(prepared=True)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FROM employees WHERE id = %s"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(5,))                          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(10,))                          </a:t>
            </a:r>
          </a:p>
          <a:p>
            <a:r>
              <a:rPr lang="en-US" dirty="0"/>
              <a:t>Pre-compiles the SQL with placeholders to speed up execution (also prevents SQL injection)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FF718-39EF-C597-7FD0-3C8E2B54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4563C-C8AD-878F-8342-04F3515E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FA99-EE8F-33C2-5EEF-633B368C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0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F1CC-CEBB-4B1F-A2CB-E2E68733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Example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80475B-6EC8-1CCD-866E-743EF2D24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32E8D3-B127-CD0E-A3EF-B160B788D3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“’’; SELECT username, password FROM User;”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“SELECT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datePosted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tweet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Tweet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username = “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(this whole statement is then compiled / executed by the database:  i.e. all instructions are executed)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01A07A-F288-39AA-67DE-91A68291E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Prepared Statement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EECBC-354C-97BF-6B35-4F04D57880F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“’’; SELECT username, password FROM User;”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“SELECT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datePosted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tweet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Tweet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username = ?”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(this statement is compiled and cached for the database:  i.e. the instructions are pre-determined and future instructions are string literals)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sql.execute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CF512-B55C-C385-B29E-85E9347D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54356-01CB-0010-19CC-38CD4933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DD29D-6C2F-7726-7E47-E9A4CCCB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5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Download/import the blog database</a:t>
            </a:r>
          </a:p>
          <a:p>
            <a:r>
              <a:rPr lang="en-US" dirty="0"/>
              <a:t>Solve all the </a:t>
            </a:r>
            <a:r>
              <a:rPr lang="en-US" dirty="0" err="1"/>
              <a:t>blog_prepared.mysqlnotebook</a:t>
            </a:r>
            <a:r>
              <a:rPr lang="en-US" dirty="0"/>
              <a:t> queries</a:t>
            </a:r>
          </a:p>
          <a:p>
            <a:r>
              <a:rPr lang="en-US" dirty="0"/>
              <a:t>Stop at the stored procedures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297D73-DF1D-DB5F-9EE1-75EBEC3C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9" y="4036480"/>
            <a:ext cx="11838622" cy="29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74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C7A56-37B7-EF52-E40A-B5AFDB21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16480"/>
            <a:ext cx="10488405" cy="39928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Remember functions in python?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DELIMITER //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PROCEDURE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updateCadetGrade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CHAR(10), IN </a:t>
            </a:r>
            <a:r>
              <a:rPr lang="en-US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newGrade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CHAR(1))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INSERT INTO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GradeArchive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SELECT *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FROM Grade AS g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UPDATE Grade AS g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letterGrade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newGrade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DELIMTER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updateCadetGrade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(‘1234567890’, ‘B’);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pPr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40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2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3718</TotalTime>
  <Words>684</Words>
  <Application>Microsoft Office PowerPoint</Application>
  <PresentationFormat>Widescreen</PresentationFormat>
  <Paragraphs>107</Paragraphs>
  <Slides>12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Century Gothic</vt:lpstr>
      <vt:lpstr>Courier New</vt:lpstr>
      <vt:lpstr>Wingdings 3</vt:lpstr>
      <vt:lpstr>Ion Boardroom</vt:lpstr>
      <vt:lpstr>Reusable Queries</vt:lpstr>
      <vt:lpstr>Review</vt:lpstr>
      <vt:lpstr>Lesson Objectives</vt:lpstr>
      <vt:lpstr>SQL Variables</vt:lpstr>
      <vt:lpstr>Prepared Statements</vt:lpstr>
      <vt:lpstr>Prepared Statements</vt:lpstr>
      <vt:lpstr>SQL Injection Example</vt:lpstr>
      <vt:lpstr>Try it out</vt:lpstr>
      <vt:lpstr>Stored Procedures</vt:lpstr>
      <vt:lpstr>Stored Procedures</vt:lpstr>
      <vt:lpstr>Stored Procedures (OUT variables)</vt:lpstr>
      <vt:lpstr>Try it 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2024-09-19T18:33:03Z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